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65" r:id="rId3"/>
    <p:sldMasterId id="2147483666"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Lst>
  <p:sldSz cy="5143500" cx="9144000"/>
  <p:notesSz cx="6858000" cy="9144000"/>
  <p:embeddedFontLst>
    <p:embeddedFont>
      <p:font typeface="Geo"/>
      <p:regular r:id="rId57"/>
      <p:italic r:id="rId58"/>
    </p:embeddedFont>
    <p:embeddedFont>
      <p:font typeface="Play"/>
      <p:regular r:id="rId59"/>
      <p:bold r:id="rId60"/>
    </p:embeddedFont>
    <p:embeddedFont>
      <p:font typeface="Oxygen"/>
      <p:regular r:id="rId61"/>
      <p:bold r:id="rId62"/>
    </p:embeddedFont>
    <p:embeddedFont>
      <p:font typeface="Fjalla One"/>
      <p:regular r:id="rId63"/>
    </p:embeddedFont>
    <p:embeddedFont>
      <p:font typeface="Abel"/>
      <p:regular r:id="rId64"/>
    </p:embeddedFont>
    <p:embeddedFont>
      <p:font typeface="Unica One"/>
      <p:regular r:id="rId65"/>
    </p:embeddedFont>
    <p:embeddedFont>
      <p:font typeface="Ropa Sans"/>
      <p:regular r:id="rId66"/>
      <p:italic r:id="rId67"/>
    </p:embeddedFont>
    <p:embeddedFont>
      <p:font typeface="Iceland"/>
      <p:regular r:id="rId6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Oxygen-bold.fntdata"/><Relationship Id="rId61" Type="http://schemas.openxmlformats.org/officeDocument/2006/relationships/font" Target="fonts/Oxygen-regular.fntdata"/><Relationship Id="rId20" Type="http://schemas.openxmlformats.org/officeDocument/2006/relationships/slide" Target="slides/slide15.xml"/><Relationship Id="rId64" Type="http://schemas.openxmlformats.org/officeDocument/2006/relationships/font" Target="fonts/Abel-regular.fntdata"/><Relationship Id="rId63" Type="http://schemas.openxmlformats.org/officeDocument/2006/relationships/font" Target="fonts/FjallaOne-regular.fntdata"/><Relationship Id="rId22" Type="http://schemas.openxmlformats.org/officeDocument/2006/relationships/slide" Target="slides/slide17.xml"/><Relationship Id="rId66" Type="http://schemas.openxmlformats.org/officeDocument/2006/relationships/font" Target="fonts/RopaSans-regular.fntdata"/><Relationship Id="rId21" Type="http://schemas.openxmlformats.org/officeDocument/2006/relationships/slide" Target="slides/slide16.xml"/><Relationship Id="rId65" Type="http://schemas.openxmlformats.org/officeDocument/2006/relationships/font" Target="fonts/UnicaOne-regular.fntdata"/><Relationship Id="rId24" Type="http://schemas.openxmlformats.org/officeDocument/2006/relationships/slide" Target="slides/slide19.xml"/><Relationship Id="rId68" Type="http://schemas.openxmlformats.org/officeDocument/2006/relationships/font" Target="fonts/Iceland-regular.fntdata"/><Relationship Id="rId23" Type="http://schemas.openxmlformats.org/officeDocument/2006/relationships/slide" Target="slides/slide18.xml"/><Relationship Id="rId67" Type="http://schemas.openxmlformats.org/officeDocument/2006/relationships/font" Target="fonts/RopaSans-italic.fntdata"/><Relationship Id="rId60" Type="http://schemas.openxmlformats.org/officeDocument/2006/relationships/font" Target="fonts/Play-bold.fntdata"/><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font" Target="fonts/Geo-regular.fntdata"/><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font" Target="fonts/Play-regular.fntdata"/><Relationship Id="rId14" Type="http://schemas.openxmlformats.org/officeDocument/2006/relationships/slide" Target="slides/slide9.xml"/><Relationship Id="rId58" Type="http://schemas.openxmlformats.org/officeDocument/2006/relationships/font" Target="fonts/Geo-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 name="Shape 75"/>
        <p:cNvGrpSpPr/>
        <p:nvPr/>
      </p:nvGrpSpPr>
      <p:grpSpPr>
        <a:xfrm>
          <a:off x="0" y="0"/>
          <a:ext cx="0" cy="0"/>
          <a:chOff x="0" y="0"/>
          <a:chExt cx="0" cy="0"/>
        </a:xfrm>
      </p:grpSpPr>
      <p:sp>
        <p:nvSpPr>
          <p:cNvPr id="76" name="Shape 7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7" name="Shape 7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0" name="Shape 140"/>
        <p:cNvGrpSpPr/>
        <p:nvPr/>
      </p:nvGrpSpPr>
      <p:grpSpPr>
        <a:xfrm>
          <a:off x="0" y="0"/>
          <a:ext cx="0" cy="0"/>
          <a:chOff x="0" y="0"/>
          <a:chExt cx="0" cy="0"/>
        </a:xfrm>
      </p:grpSpPr>
      <p:sp>
        <p:nvSpPr>
          <p:cNvPr id="141" name="Shape 14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2" name="Shape 14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 name="Shape 146"/>
        <p:cNvGrpSpPr/>
        <p:nvPr/>
      </p:nvGrpSpPr>
      <p:grpSpPr>
        <a:xfrm>
          <a:off x="0" y="0"/>
          <a:ext cx="0" cy="0"/>
          <a:chOff x="0" y="0"/>
          <a:chExt cx="0" cy="0"/>
        </a:xfrm>
      </p:grpSpPr>
      <p:sp>
        <p:nvSpPr>
          <p:cNvPr id="147" name="Shape 14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8" name="Shape 14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1" name="Shape 151"/>
        <p:cNvGrpSpPr/>
        <p:nvPr/>
      </p:nvGrpSpPr>
      <p:grpSpPr>
        <a:xfrm>
          <a:off x="0" y="0"/>
          <a:ext cx="0" cy="0"/>
          <a:chOff x="0" y="0"/>
          <a:chExt cx="0" cy="0"/>
        </a:xfrm>
      </p:grpSpPr>
      <p:sp>
        <p:nvSpPr>
          <p:cNvPr id="152" name="Shape 15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3" name="Shape 15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6" name="Shape 156"/>
        <p:cNvGrpSpPr/>
        <p:nvPr/>
      </p:nvGrpSpPr>
      <p:grpSpPr>
        <a:xfrm>
          <a:off x="0" y="0"/>
          <a:ext cx="0" cy="0"/>
          <a:chOff x="0" y="0"/>
          <a:chExt cx="0" cy="0"/>
        </a:xfrm>
      </p:grpSpPr>
      <p:sp>
        <p:nvSpPr>
          <p:cNvPr id="157" name="Shape 15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8" name="Shape 15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2" name="Shape 162"/>
        <p:cNvGrpSpPr/>
        <p:nvPr/>
      </p:nvGrpSpPr>
      <p:grpSpPr>
        <a:xfrm>
          <a:off x="0" y="0"/>
          <a:ext cx="0" cy="0"/>
          <a:chOff x="0" y="0"/>
          <a:chExt cx="0" cy="0"/>
        </a:xfrm>
      </p:grpSpPr>
      <p:sp>
        <p:nvSpPr>
          <p:cNvPr id="163" name="Shape 16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4" name="Shape 16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for americans from esa report</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9" name="Shape 169"/>
        <p:cNvGrpSpPr/>
        <p:nvPr/>
      </p:nvGrpSpPr>
      <p:grpSpPr>
        <a:xfrm>
          <a:off x="0" y="0"/>
          <a:ext cx="0" cy="0"/>
          <a:chOff x="0" y="0"/>
          <a:chExt cx="0" cy="0"/>
        </a:xfrm>
      </p:grpSpPr>
      <p:sp>
        <p:nvSpPr>
          <p:cNvPr id="170" name="Shape 17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1" name="Shape 17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5" name="Shape 175"/>
        <p:cNvGrpSpPr/>
        <p:nvPr/>
      </p:nvGrpSpPr>
      <p:grpSpPr>
        <a:xfrm>
          <a:off x="0" y="0"/>
          <a:ext cx="0" cy="0"/>
          <a:chOff x="0" y="0"/>
          <a:chExt cx="0" cy="0"/>
        </a:xfrm>
      </p:grpSpPr>
      <p:sp>
        <p:nvSpPr>
          <p:cNvPr id="176" name="Shape 17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7" name="Shape 17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1" name="Shape 181"/>
        <p:cNvGrpSpPr/>
        <p:nvPr/>
      </p:nvGrpSpPr>
      <p:grpSpPr>
        <a:xfrm>
          <a:off x="0" y="0"/>
          <a:ext cx="0" cy="0"/>
          <a:chOff x="0" y="0"/>
          <a:chExt cx="0" cy="0"/>
        </a:xfrm>
      </p:grpSpPr>
      <p:sp>
        <p:nvSpPr>
          <p:cNvPr id="182" name="Shape 18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3" name="Shape 18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8" name="Shape 188"/>
        <p:cNvGrpSpPr/>
        <p:nvPr/>
      </p:nvGrpSpPr>
      <p:grpSpPr>
        <a:xfrm>
          <a:off x="0" y="0"/>
          <a:ext cx="0" cy="0"/>
          <a:chOff x="0" y="0"/>
          <a:chExt cx="0" cy="0"/>
        </a:xfrm>
      </p:grpSpPr>
      <p:sp>
        <p:nvSpPr>
          <p:cNvPr id="189" name="Shape 18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0" name="Shape 19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5" name="Shape 195"/>
        <p:cNvGrpSpPr/>
        <p:nvPr/>
      </p:nvGrpSpPr>
      <p:grpSpPr>
        <a:xfrm>
          <a:off x="0" y="0"/>
          <a:ext cx="0" cy="0"/>
          <a:chOff x="0" y="0"/>
          <a:chExt cx="0" cy="0"/>
        </a:xfrm>
      </p:grpSpPr>
      <p:sp>
        <p:nvSpPr>
          <p:cNvPr id="196" name="Shape 19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7" name="Shape 19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 name="Shape 83"/>
        <p:cNvGrpSpPr/>
        <p:nvPr/>
      </p:nvGrpSpPr>
      <p:grpSpPr>
        <a:xfrm>
          <a:off x="0" y="0"/>
          <a:ext cx="0" cy="0"/>
          <a:chOff x="0" y="0"/>
          <a:chExt cx="0" cy="0"/>
        </a:xfrm>
      </p:grpSpPr>
      <p:sp>
        <p:nvSpPr>
          <p:cNvPr id="84" name="Shape 8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5" name="Shape 8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2" name="Shape 202"/>
        <p:cNvGrpSpPr/>
        <p:nvPr/>
      </p:nvGrpSpPr>
      <p:grpSpPr>
        <a:xfrm>
          <a:off x="0" y="0"/>
          <a:ext cx="0" cy="0"/>
          <a:chOff x="0" y="0"/>
          <a:chExt cx="0" cy="0"/>
        </a:xfrm>
      </p:grpSpPr>
      <p:sp>
        <p:nvSpPr>
          <p:cNvPr id="203" name="Shape 20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4" name="Shape 20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9" name="Shape 209"/>
        <p:cNvGrpSpPr/>
        <p:nvPr/>
      </p:nvGrpSpPr>
      <p:grpSpPr>
        <a:xfrm>
          <a:off x="0" y="0"/>
          <a:ext cx="0" cy="0"/>
          <a:chOff x="0" y="0"/>
          <a:chExt cx="0" cy="0"/>
        </a:xfrm>
      </p:grpSpPr>
      <p:sp>
        <p:nvSpPr>
          <p:cNvPr id="210" name="Shape 21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1" name="Shape 21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Why are computers better suited for strategy and role playing games</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6" name="Shape 216"/>
        <p:cNvGrpSpPr/>
        <p:nvPr/>
      </p:nvGrpSpPr>
      <p:grpSpPr>
        <a:xfrm>
          <a:off x="0" y="0"/>
          <a:ext cx="0" cy="0"/>
          <a:chOff x="0" y="0"/>
          <a:chExt cx="0" cy="0"/>
        </a:xfrm>
      </p:grpSpPr>
      <p:sp>
        <p:nvSpPr>
          <p:cNvPr id="217" name="Shape 21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8" name="Shape 21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2" name="Shape 222"/>
        <p:cNvGrpSpPr/>
        <p:nvPr/>
      </p:nvGrpSpPr>
      <p:grpSpPr>
        <a:xfrm>
          <a:off x="0" y="0"/>
          <a:ext cx="0" cy="0"/>
          <a:chOff x="0" y="0"/>
          <a:chExt cx="0" cy="0"/>
        </a:xfrm>
      </p:grpSpPr>
      <p:sp>
        <p:nvSpPr>
          <p:cNvPr id="223" name="Shape 22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4" name="Shape 22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0" name="Shape 230"/>
        <p:cNvGrpSpPr/>
        <p:nvPr/>
      </p:nvGrpSpPr>
      <p:grpSpPr>
        <a:xfrm>
          <a:off x="0" y="0"/>
          <a:ext cx="0" cy="0"/>
          <a:chOff x="0" y="0"/>
          <a:chExt cx="0" cy="0"/>
        </a:xfrm>
      </p:grpSpPr>
      <p:sp>
        <p:nvSpPr>
          <p:cNvPr id="231" name="Shape 23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2" name="Shape 23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6" name="Shape 236"/>
        <p:cNvGrpSpPr/>
        <p:nvPr/>
      </p:nvGrpSpPr>
      <p:grpSpPr>
        <a:xfrm>
          <a:off x="0" y="0"/>
          <a:ext cx="0" cy="0"/>
          <a:chOff x="0" y="0"/>
          <a:chExt cx="0" cy="0"/>
        </a:xfrm>
      </p:grpSpPr>
      <p:sp>
        <p:nvSpPr>
          <p:cNvPr id="237" name="Shape 23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8" name="Shape 23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Audio no entry level and small sample</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2" name="Shape 242"/>
        <p:cNvGrpSpPr/>
        <p:nvPr/>
      </p:nvGrpSpPr>
      <p:grpSpPr>
        <a:xfrm>
          <a:off x="0" y="0"/>
          <a:ext cx="0" cy="0"/>
          <a:chOff x="0" y="0"/>
          <a:chExt cx="0" cy="0"/>
        </a:xfrm>
      </p:grpSpPr>
      <p:sp>
        <p:nvSpPr>
          <p:cNvPr id="243" name="Shape 24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4" name="Shape 24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7" name="Shape 247"/>
        <p:cNvGrpSpPr/>
        <p:nvPr/>
      </p:nvGrpSpPr>
      <p:grpSpPr>
        <a:xfrm>
          <a:off x="0" y="0"/>
          <a:ext cx="0" cy="0"/>
          <a:chOff x="0" y="0"/>
          <a:chExt cx="0" cy="0"/>
        </a:xfrm>
      </p:grpSpPr>
      <p:sp>
        <p:nvSpPr>
          <p:cNvPr id="248" name="Shape 24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9" name="Shape 24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4" name="Shape 254"/>
        <p:cNvGrpSpPr/>
        <p:nvPr/>
      </p:nvGrpSpPr>
      <p:grpSpPr>
        <a:xfrm>
          <a:off x="0" y="0"/>
          <a:ext cx="0" cy="0"/>
          <a:chOff x="0" y="0"/>
          <a:chExt cx="0" cy="0"/>
        </a:xfrm>
      </p:grpSpPr>
      <p:sp>
        <p:nvSpPr>
          <p:cNvPr id="255" name="Shape 25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6" name="Shape 25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9" name="Shape 259"/>
        <p:cNvGrpSpPr/>
        <p:nvPr/>
      </p:nvGrpSpPr>
      <p:grpSpPr>
        <a:xfrm>
          <a:off x="0" y="0"/>
          <a:ext cx="0" cy="0"/>
          <a:chOff x="0" y="0"/>
          <a:chExt cx="0" cy="0"/>
        </a:xfrm>
      </p:grpSpPr>
      <p:sp>
        <p:nvSpPr>
          <p:cNvPr id="260" name="Shape 26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1" name="Shape 26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 name="Shape 89"/>
        <p:cNvGrpSpPr/>
        <p:nvPr/>
      </p:nvGrpSpPr>
      <p:grpSpPr>
        <a:xfrm>
          <a:off x="0" y="0"/>
          <a:ext cx="0" cy="0"/>
          <a:chOff x="0" y="0"/>
          <a:chExt cx="0" cy="0"/>
        </a:xfrm>
      </p:grpSpPr>
      <p:sp>
        <p:nvSpPr>
          <p:cNvPr id="90" name="Shape 9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1" name="Shape 9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7" name="Shape 267"/>
        <p:cNvGrpSpPr/>
        <p:nvPr/>
      </p:nvGrpSpPr>
      <p:grpSpPr>
        <a:xfrm>
          <a:off x="0" y="0"/>
          <a:ext cx="0" cy="0"/>
          <a:chOff x="0" y="0"/>
          <a:chExt cx="0" cy="0"/>
        </a:xfrm>
      </p:grpSpPr>
      <p:sp>
        <p:nvSpPr>
          <p:cNvPr id="268" name="Shape 26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9" name="Shape 26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5" name="Shape 275"/>
        <p:cNvGrpSpPr/>
        <p:nvPr/>
      </p:nvGrpSpPr>
      <p:grpSpPr>
        <a:xfrm>
          <a:off x="0" y="0"/>
          <a:ext cx="0" cy="0"/>
          <a:chOff x="0" y="0"/>
          <a:chExt cx="0" cy="0"/>
        </a:xfrm>
      </p:grpSpPr>
      <p:sp>
        <p:nvSpPr>
          <p:cNvPr id="276" name="Shape 27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77" name="Shape 27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3" name="Shape 283"/>
        <p:cNvGrpSpPr/>
        <p:nvPr/>
      </p:nvGrpSpPr>
      <p:grpSpPr>
        <a:xfrm>
          <a:off x="0" y="0"/>
          <a:ext cx="0" cy="0"/>
          <a:chOff x="0" y="0"/>
          <a:chExt cx="0" cy="0"/>
        </a:xfrm>
      </p:grpSpPr>
      <p:sp>
        <p:nvSpPr>
          <p:cNvPr id="284" name="Shape 28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85" name="Shape 28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1" name="Shape 291"/>
        <p:cNvGrpSpPr/>
        <p:nvPr/>
      </p:nvGrpSpPr>
      <p:grpSpPr>
        <a:xfrm>
          <a:off x="0" y="0"/>
          <a:ext cx="0" cy="0"/>
          <a:chOff x="0" y="0"/>
          <a:chExt cx="0" cy="0"/>
        </a:xfrm>
      </p:grpSpPr>
      <p:sp>
        <p:nvSpPr>
          <p:cNvPr id="292" name="Shape 29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93" name="Shape 29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7" name="Shape 297"/>
        <p:cNvGrpSpPr/>
        <p:nvPr/>
      </p:nvGrpSpPr>
      <p:grpSpPr>
        <a:xfrm>
          <a:off x="0" y="0"/>
          <a:ext cx="0" cy="0"/>
          <a:chOff x="0" y="0"/>
          <a:chExt cx="0" cy="0"/>
        </a:xfrm>
      </p:grpSpPr>
      <p:sp>
        <p:nvSpPr>
          <p:cNvPr id="298" name="Shape 29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99" name="Shape 29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5" name="Shape 305"/>
        <p:cNvGrpSpPr/>
        <p:nvPr/>
      </p:nvGrpSpPr>
      <p:grpSpPr>
        <a:xfrm>
          <a:off x="0" y="0"/>
          <a:ext cx="0" cy="0"/>
          <a:chOff x="0" y="0"/>
          <a:chExt cx="0" cy="0"/>
        </a:xfrm>
      </p:grpSpPr>
      <p:sp>
        <p:nvSpPr>
          <p:cNvPr id="306" name="Shape 30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07" name="Shape 30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2" name="Shape 312"/>
        <p:cNvGrpSpPr/>
        <p:nvPr/>
      </p:nvGrpSpPr>
      <p:grpSpPr>
        <a:xfrm>
          <a:off x="0" y="0"/>
          <a:ext cx="0" cy="0"/>
          <a:chOff x="0" y="0"/>
          <a:chExt cx="0" cy="0"/>
        </a:xfrm>
      </p:grpSpPr>
      <p:sp>
        <p:nvSpPr>
          <p:cNvPr id="313" name="Shape 31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14" name="Shape 31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9" name="Shape 319"/>
        <p:cNvGrpSpPr/>
        <p:nvPr/>
      </p:nvGrpSpPr>
      <p:grpSpPr>
        <a:xfrm>
          <a:off x="0" y="0"/>
          <a:ext cx="0" cy="0"/>
          <a:chOff x="0" y="0"/>
          <a:chExt cx="0" cy="0"/>
        </a:xfrm>
      </p:grpSpPr>
      <p:sp>
        <p:nvSpPr>
          <p:cNvPr id="320" name="Shape 32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21" name="Shape 32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6" name="Shape 326"/>
        <p:cNvGrpSpPr/>
        <p:nvPr/>
      </p:nvGrpSpPr>
      <p:grpSpPr>
        <a:xfrm>
          <a:off x="0" y="0"/>
          <a:ext cx="0" cy="0"/>
          <a:chOff x="0" y="0"/>
          <a:chExt cx="0" cy="0"/>
        </a:xfrm>
      </p:grpSpPr>
      <p:sp>
        <p:nvSpPr>
          <p:cNvPr id="327" name="Shape 32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28" name="Shape 32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3" name="Shape 333"/>
        <p:cNvGrpSpPr/>
        <p:nvPr/>
      </p:nvGrpSpPr>
      <p:grpSpPr>
        <a:xfrm>
          <a:off x="0" y="0"/>
          <a:ext cx="0" cy="0"/>
          <a:chOff x="0" y="0"/>
          <a:chExt cx="0" cy="0"/>
        </a:xfrm>
      </p:grpSpPr>
      <p:sp>
        <p:nvSpPr>
          <p:cNvPr id="334" name="Shape 33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35" name="Shape 33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 name="Shape 95"/>
        <p:cNvGrpSpPr/>
        <p:nvPr/>
      </p:nvGrpSpPr>
      <p:grpSpPr>
        <a:xfrm>
          <a:off x="0" y="0"/>
          <a:ext cx="0" cy="0"/>
          <a:chOff x="0" y="0"/>
          <a:chExt cx="0" cy="0"/>
        </a:xfrm>
      </p:grpSpPr>
      <p:sp>
        <p:nvSpPr>
          <p:cNvPr id="96" name="Shape 9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7" name="Shape 9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9" name="Shape 339"/>
        <p:cNvGrpSpPr/>
        <p:nvPr/>
      </p:nvGrpSpPr>
      <p:grpSpPr>
        <a:xfrm>
          <a:off x="0" y="0"/>
          <a:ext cx="0" cy="0"/>
          <a:chOff x="0" y="0"/>
          <a:chExt cx="0" cy="0"/>
        </a:xfrm>
      </p:grpSpPr>
      <p:sp>
        <p:nvSpPr>
          <p:cNvPr id="340" name="Shape 34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41" name="Shape 34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4" name="Shape 344"/>
        <p:cNvGrpSpPr/>
        <p:nvPr/>
      </p:nvGrpSpPr>
      <p:grpSpPr>
        <a:xfrm>
          <a:off x="0" y="0"/>
          <a:ext cx="0" cy="0"/>
          <a:chOff x="0" y="0"/>
          <a:chExt cx="0" cy="0"/>
        </a:xfrm>
      </p:grpSpPr>
      <p:sp>
        <p:nvSpPr>
          <p:cNvPr id="345" name="Shape 34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46" name="Shape 34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9" name="Shape 349"/>
        <p:cNvGrpSpPr/>
        <p:nvPr/>
      </p:nvGrpSpPr>
      <p:grpSpPr>
        <a:xfrm>
          <a:off x="0" y="0"/>
          <a:ext cx="0" cy="0"/>
          <a:chOff x="0" y="0"/>
          <a:chExt cx="0" cy="0"/>
        </a:xfrm>
      </p:grpSpPr>
      <p:sp>
        <p:nvSpPr>
          <p:cNvPr id="350" name="Shape 35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51" name="Shape 35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4" name="Shape 354"/>
        <p:cNvGrpSpPr/>
        <p:nvPr/>
      </p:nvGrpSpPr>
      <p:grpSpPr>
        <a:xfrm>
          <a:off x="0" y="0"/>
          <a:ext cx="0" cy="0"/>
          <a:chOff x="0" y="0"/>
          <a:chExt cx="0" cy="0"/>
        </a:xfrm>
      </p:grpSpPr>
      <p:sp>
        <p:nvSpPr>
          <p:cNvPr id="355" name="Shape 35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56" name="Shape 35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spcBef>
                <a:spcPts val="0"/>
              </a:spcBef>
              <a:spcAft>
                <a:spcPts val="0"/>
              </a:spcAft>
              <a:buClr>
                <a:schemeClr val="dk1"/>
              </a:buClr>
              <a:buSzPts val="1400"/>
              <a:buChar char="●"/>
            </a:pPr>
            <a:r>
              <a:rPr lang="en">
                <a:solidFill>
                  <a:schemeClr val="dk1"/>
                </a:solidFill>
              </a:rPr>
              <a:t>Since we are a 2 year program, students are constantly asking where they should transfer to continue studying games.</a:t>
            </a:r>
            <a:endParaRPr>
              <a:solidFill>
                <a:schemeClr val="dk1"/>
              </a:solidFill>
            </a:endParaRPr>
          </a:p>
          <a:p>
            <a:pPr indent="-317500" lvl="0" marL="457200" rtl="0">
              <a:spcBef>
                <a:spcPts val="0"/>
              </a:spcBef>
              <a:spcAft>
                <a:spcPts val="0"/>
              </a:spcAft>
              <a:buClr>
                <a:schemeClr val="dk1"/>
              </a:buClr>
              <a:buSzPts val="1400"/>
              <a:buChar char="●"/>
            </a:pPr>
            <a:r>
              <a:rPr lang="en">
                <a:solidFill>
                  <a:schemeClr val="dk1"/>
                </a:solidFill>
              </a:rPr>
              <a:t>Depending on how you define it, there are around 12 game education degree programs in the NYC metro.</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3" name="Shape 373"/>
        <p:cNvGrpSpPr/>
        <p:nvPr/>
      </p:nvGrpSpPr>
      <p:grpSpPr>
        <a:xfrm>
          <a:off x="0" y="0"/>
          <a:ext cx="0" cy="0"/>
          <a:chOff x="0" y="0"/>
          <a:chExt cx="0" cy="0"/>
        </a:xfrm>
      </p:grpSpPr>
      <p:sp>
        <p:nvSpPr>
          <p:cNvPr id="374" name="Shape 37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75" name="Shape 37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spcBef>
                <a:spcPts val="0"/>
              </a:spcBef>
              <a:spcAft>
                <a:spcPts val="0"/>
              </a:spcAft>
              <a:buClr>
                <a:schemeClr val="dk1"/>
              </a:buClr>
              <a:buSzPts val="1400"/>
              <a:buChar char="●"/>
            </a:pPr>
            <a:r>
              <a:rPr lang="en">
                <a:solidFill>
                  <a:schemeClr val="dk1"/>
                </a:solidFill>
              </a:rPr>
              <a:t>Now limit that to just public schools and you have Hostos and 1 other one, a brand new concentration at City Tech.</a:t>
            </a:r>
            <a:endParaRPr>
              <a:solidFill>
                <a:schemeClr val="dk1"/>
              </a:solidFill>
            </a:endParaRPr>
          </a:p>
          <a:p>
            <a:pPr indent="0" lvl="0" marL="0">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6" name="Shape 386"/>
        <p:cNvGrpSpPr/>
        <p:nvPr/>
      </p:nvGrpSpPr>
      <p:grpSpPr>
        <a:xfrm>
          <a:off x="0" y="0"/>
          <a:ext cx="0" cy="0"/>
          <a:chOff x="0" y="0"/>
          <a:chExt cx="0" cy="0"/>
        </a:xfrm>
      </p:grpSpPr>
      <p:sp>
        <p:nvSpPr>
          <p:cNvPr id="387" name="Shape 38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88" name="Shape 38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Clr>
                <a:schemeClr val="dk1"/>
              </a:buClr>
              <a:buSzPts val="1100"/>
              <a:buFont typeface="Arial"/>
              <a:buNone/>
            </a:pPr>
            <a:r>
              <a:rPr lang="en">
                <a:solidFill>
                  <a:schemeClr val="dk1"/>
                </a:solidFill>
              </a:rPr>
              <a:t>So we may be asking ourselves, why not just study Computer Science or another field with a proven track record in the industry?</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2" name="Shape 392"/>
        <p:cNvGrpSpPr/>
        <p:nvPr/>
      </p:nvGrpSpPr>
      <p:grpSpPr>
        <a:xfrm>
          <a:off x="0" y="0"/>
          <a:ext cx="0" cy="0"/>
          <a:chOff x="0" y="0"/>
          <a:chExt cx="0" cy="0"/>
        </a:xfrm>
      </p:grpSpPr>
      <p:sp>
        <p:nvSpPr>
          <p:cNvPr id="393" name="Shape 39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94" name="Shape 39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spcBef>
                <a:spcPts val="0"/>
              </a:spcBef>
              <a:spcAft>
                <a:spcPts val="0"/>
              </a:spcAft>
              <a:buClr>
                <a:schemeClr val="dk1"/>
              </a:buClr>
              <a:buSzPts val="1200"/>
              <a:buChar char="●"/>
            </a:pPr>
            <a:r>
              <a:rPr lang="en" sz="1200">
                <a:solidFill>
                  <a:schemeClr val="dk1"/>
                </a:solidFill>
              </a:rPr>
              <a:t>So, YES, game education matters.  </a:t>
            </a:r>
            <a:endParaRPr sz="1200">
              <a:solidFill>
                <a:schemeClr val="dk1"/>
              </a:solidFill>
            </a:endParaRPr>
          </a:p>
          <a:p>
            <a:pPr indent="-304800" lvl="0" marL="457200" rtl="0">
              <a:spcBef>
                <a:spcPts val="0"/>
              </a:spcBef>
              <a:spcAft>
                <a:spcPts val="0"/>
              </a:spcAft>
              <a:buClr>
                <a:schemeClr val="dk1"/>
              </a:buClr>
              <a:buSzPts val="1200"/>
              <a:buChar char="●"/>
            </a:pPr>
            <a:r>
              <a:rPr lang="en" sz="1200">
                <a:solidFill>
                  <a:schemeClr val="dk1"/>
                </a:solidFill>
              </a:rPr>
              <a:t>I often tell my students in my code classes that my first foray into code was a CS class in high school that I failed.</a:t>
            </a:r>
            <a:endParaRPr sz="1200">
              <a:solidFill>
                <a:schemeClr val="dk1"/>
              </a:solidFill>
            </a:endParaRPr>
          </a:p>
          <a:p>
            <a:pPr indent="-304800" lvl="0" marL="457200" rtl="0">
              <a:spcBef>
                <a:spcPts val="0"/>
              </a:spcBef>
              <a:spcAft>
                <a:spcPts val="0"/>
              </a:spcAft>
              <a:buClr>
                <a:schemeClr val="dk1"/>
              </a:buClr>
              <a:buSzPts val="1200"/>
              <a:buChar char="●"/>
            </a:pPr>
            <a:r>
              <a:rPr lang="en" sz="1200">
                <a:solidFill>
                  <a:schemeClr val="dk1"/>
                </a:solidFill>
              </a:rPr>
              <a:t>For many, games and interactive development are the only available path to learn fundamental technical skills.</a:t>
            </a:r>
            <a:endParaRPr sz="1200">
              <a:solidFill>
                <a:schemeClr val="dk1"/>
              </a:solidFill>
            </a:endParaRPr>
          </a:p>
          <a:p>
            <a:pPr indent="-304800" lvl="0" marL="457200" rtl="0">
              <a:lnSpc>
                <a:spcPct val="115000"/>
              </a:lnSpc>
              <a:spcBef>
                <a:spcPts val="0"/>
              </a:spcBef>
              <a:spcAft>
                <a:spcPts val="0"/>
              </a:spcAft>
              <a:buClr>
                <a:srgbClr val="2A272B"/>
              </a:buClr>
              <a:buSzPts val="1200"/>
              <a:buChar char="●"/>
            </a:pPr>
            <a:r>
              <a:rPr lang="en" sz="1200">
                <a:solidFill>
                  <a:srgbClr val="2A272B"/>
                </a:solidFill>
                <a:highlight>
                  <a:schemeClr val="lt1"/>
                </a:highlight>
              </a:rPr>
              <a:t>If not for game classes, there are many students that would otherwise be falling asleep learning the Fundamentals of Computer Science. [point at self]</a:t>
            </a:r>
            <a:endParaRPr sz="1200">
              <a:solidFill>
                <a:schemeClr val="dk1"/>
              </a:solidFill>
            </a:endParaRPr>
          </a:p>
          <a:p>
            <a:pPr indent="0" lvl="0" marL="0">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9" name="Shape 399"/>
        <p:cNvGrpSpPr/>
        <p:nvPr/>
      </p:nvGrpSpPr>
      <p:grpSpPr>
        <a:xfrm>
          <a:off x="0" y="0"/>
          <a:ext cx="0" cy="0"/>
          <a:chOff x="0" y="0"/>
          <a:chExt cx="0" cy="0"/>
        </a:xfrm>
      </p:grpSpPr>
      <p:sp>
        <p:nvSpPr>
          <p:cNvPr id="400" name="Shape 40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01" name="Shape 40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5" name="Shape 405"/>
        <p:cNvGrpSpPr/>
        <p:nvPr/>
      </p:nvGrpSpPr>
      <p:grpSpPr>
        <a:xfrm>
          <a:off x="0" y="0"/>
          <a:ext cx="0" cy="0"/>
          <a:chOff x="0" y="0"/>
          <a:chExt cx="0" cy="0"/>
        </a:xfrm>
      </p:grpSpPr>
      <p:sp>
        <p:nvSpPr>
          <p:cNvPr id="406" name="Shape 40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07" name="Shape 40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2" name="Shape 412"/>
        <p:cNvGrpSpPr/>
        <p:nvPr/>
      </p:nvGrpSpPr>
      <p:grpSpPr>
        <a:xfrm>
          <a:off x="0" y="0"/>
          <a:ext cx="0" cy="0"/>
          <a:chOff x="0" y="0"/>
          <a:chExt cx="0" cy="0"/>
        </a:xfrm>
      </p:grpSpPr>
      <p:sp>
        <p:nvSpPr>
          <p:cNvPr id="413" name="Shape 41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14" name="Shape 41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 name="Shape 105"/>
        <p:cNvGrpSpPr/>
        <p:nvPr/>
      </p:nvGrpSpPr>
      <p:grpSpPr>
        <a:xfrm>
          <a:off x="0" y="0"/>
          <a:ext cx="0" cy="0"/>
          <a:chOff x="0" y="0"/>
          <a:chExt cx="0" cy="0"/>
        </a:xfrm>
      </p:grpSpPr>
      <p:sp>
        <p:nvSpPr>
          <p:cNvPr id="106" name="Shape 10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7" name="Shape 10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9" name="Shape 419"/>
        <p:cNvGrpSpPr/>
        <p:nvPr/>
      </p:nvGrpSpPr>
      <p:grpSpPr>
        <a:xfrm>
          <a:off x="0" y="0"/>
          <a:ext cx="0" cy="0"/>
          <a:chOff x="0" y="0"/>
          <a:chExt cx="0" cy="0"/>
        </a:xfrm>
      </p:grpSpPr>
      <p:sp>
        <p:nvSpPr>
          <p:cNvPr id="420" name="Shape 42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21" name="Shape 42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6" name="Shape 426"/>
        <p:cNvGrpSpPr/>
        <p:nvPr/>
      </p:nvGrpSpPr>
      <p:grpSpPr>
        <a:xfrm>
          <a:off x="0" y="0"/>
          <a:ext cx="0" cy="0"/>
          <a:chOff x="0" y="0"/>
          <a:chExt cx="0" cy="0"/>
        </a:xfrm>
      </p:grpSpPr>
      <p:sp>
        <p:nvSpPr>
          <p:cNvPr id="427" name="Shape 42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28" name="Shape 42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 name="Shape 111"/>
        <p:cNvGrpSpPr/>
        <p:nvPr/>
      </p:nvGrpSpPr>
      <p:grpSpPr>
        <a:xfrm>
          <a:off x="0" y="0"/>
          <a:ext cx="0" cy="0"/>
          <a:chOff x="0" y="0"/>
          <a:chExt cx="0" cy="0"/>
        </a:xfrm>
      </p:grpSpPr>
      <p:sp>
        <p:nvSpPr>
          <p:cNvPr id="112" name="Shape 11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3" name="Shape 11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meaningful play…</a:t>
            </a:r>
            <a:endParaRPr/>
          </a:p>
          <a:p>
            <a:pPr indent="457200" lvl="0" marL="0">
              <a:spcBef>
                <a:spcPts val="0"/>
              </a:spcBef>
              <a:spcAft>
                <a:spcPts val="0"/>
              </a:spcAft>
              <a:buNone/>
            </a:pPr>
            <a:r>
              <a:rPr lang="en"/>
              <a:t>accountability</a:t>
            </a:r>
            <a:endParaRPr/>
          </a:p>
          <a:p>
            <a:pPr indent="0" lvl="0" marL="0">
              <a:spcBef>
                <a:spcPts val="0"/>
              </a:spcBef>
              <a:spcAft>
                <a:spcPts val="0"/>
              </a:spcAft>
              <a:buNone/>
            </a:pPr>
            <a:r>
              <a:rPr lang="en"/>
              <a:t>	branching rpg storylines</a:t>
            </a:r>
            <a:endParaRPr/>
          </a:p>
          <a:p>
            <a:pPr indent="0" lvl="0" marL="0">
              <a:spcBef>
                <a:spcPts val="0"/>
              </a:spcBef>
              <a:spcAft>
                <a:spcPts val="0"/>
              </a:spcAft>
              <a:buNone/>
            </a:pPr>
            <a:r>
              <a:rPr lang="en"/>
              <a:t>	disappointment and story arcs that never went anywhere, choices that went unaddressed</a:t>
            </a:r>
            <a:endParaRPr/>
          </a:p>
          <a:p>
            <a:pPr indent="0" lvl="0" marL="0">
              <a:spcBef>
                <a:spcPts val="0"/>
              </a:spcBef>
              <a:spcAft>
                <a:spcPts val="0"/>
              </a:spcAft>
              <a:buNone/>
            </a:pPr>
            <a:r>
              <a:rPr lang="en"/>
              <a:t>	at the heart of play lies the attempt to find a solution, meaning, etc.</a:t>
            </a:r>
            <a:endParaRPr/>
          </a:p>
          <a:p>
            <a:pPr indent="0" lvl="0" marL="0" rtl="0">
              <a:spcBef>
                <a:spcPts val="0"/>
              </a:spcBef>
              <a:spcAft>
                <a:spcPts val="0"/>
              </a:spcAft>
              <a:buNone/>
            </a:pPr>
            <a:r>
              <a:rPr lang="en"/>
              <a:t>	without feedback, we dont know how we are doing, we cant try something new, experiment, get better</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 name="Shape 121"/>
        <p:cNvGrpSpPr/>
        <p:nvPr/>
      </p:nvGrpSpPr>
      <p:grpSpPr>
        <a:xfrm>
          <a:off x="0" y="0"/>
          <a:ext cx="0" cy="0"/>
          <a:chOff x="0" y="0"/>
          <a:chExt cx="0" cy="0"/>
        </a:xfrm>
      </p:grpSpPr>
      <p:sp>
        <p:nvSpPr>
          <p:cNvPr id="122" name="Shape 12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3" name="Shape 12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What do we know about videogames?</a:t>
            </a:r>
            <a:endParaRPr/>
          </a:p>
          <a:p>
            <a:pPr indent="0" lvl="0" marL="0" rtl="0">
              <a:spcBef>
                <a:spcPts val="0"/>
              </a:spcBef>
              <a:spcAft>
                <a:spcPts val="0"/>
              </a:spcAft>
              <a:buNone/>
            </a:pPr>
            <a:r>
              <a:rPr lang="en"/>
              <a:t>For whom are they for?</a:t>
            </a:r>
            <a:endParaRPr/>
          </a:p>
          <a:p>
            <a:pPr indent="0" lvl="0" marL="0">
              <a:spcBef>
                <a:spcPts val="0"/>
              </a:spcBef>
              <a:spcAft>
                <a:spcPts val="0"/>
              </a:spcAft>
              <a:buNone/>
            </a:pPr>
            <a:r>
              <a:rPr lang="en"/>
              <a:t>Who plays video games?</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7" name="Shape 127"/>
        <p:cNvGrpSpPr/>
        <p:nvPr/>
      </p:nvGrpSpPr>
      <p:grpSpPr>
        <a:xfrm>
          <a:off x="0" y="0"/>
          <a:ext cx="0" cy="0"/>
          <a:chOff x="0" y="0"/>
          <a:chExt cx="0" cy="0"/>
        </a:xfrm>
      </p:grpSpPr>
      <p:sp>
        <p:nvSpPr>
          <p:cNvPr id="128" name="Shape 12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9" name="Shape 12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3" name="Shape 133"/>
        <p:cNvGrpSpPr/>
        <p:nvPr/>
      </p:nvGrpSpPr>
      <p:grpSpPr>
        <a:xfrm>
          <a:off x="0" y="0"/>
          <a:ext cx="0" cy="0"/>
          <a:chOff x="0" y="0"/>
          <a:chExt cx="0" cy="0"/>
        </a:xfrm>
      </p:grpSpPr>
      <p:sp>
        <p:nvSpPr>
          <p:cNvPr id="134" name="Shape 13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5" name="Shape 13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Shape 10"/>
          <p:cNvSpPr txBox="1"/>
          <p:nvPr>
            <p:ph idx="1" type="subTitle"/>
          </p:nvPr>
        </p:nvSpPr>
        <p:spPr>
          <a:xfrm>
            <a:off x="685800" y="2840053"/>
            <a:ext cx="7772400" cy="784800"/>
          </a:xfrm>
          <a:prstGeom prst="rect">
            <a:avLst/>
          </a:prstGeom>
        </p:spPr>
        <p:txBody>
          <a:bodyPr anchorCtr="0" anchor="t" bIns="91425" lIns="91425" spcFirstLastPara="1" rIns="91425" wrap="square" tIns="91425"/>
          <a:lstStyle>
            <a:lvl1pPr lvl="0" algn="ctr">
              <a:spcBef>
                <a:spcPts val="0"/>
              </a:spcBef>
              <a:spcAft>
                <a:spcPts val="0"/>
              </a:spcAft>
              <a:buClr>
                <a:schemeClr val="lt2"/>
              </a:buClr>
              <a:buSzPts val="3000"/>
              <a:buNone/>
              <a:defRPr>
                <a:solidFill>
                  <a:schemeClr val="lt2"/>
                </a:solidFill>
              </a:defRPr>
            </a:lvl1pPr>
            <a:lvl2pPr lvl="1" algn="ctr">
              <a:spcBef>
                <a:spcPts val="0"/>
              </a:spcBef>
              <a:spcAft>
                <a:spcPts val="0"/>
              </a:spcAft>
              <a:buClr>
                <a:schemeClr val="lt2"/>
              </a:buClr>
              <a:buSzPts val="3000"/>
              <a:buNone/>
              <a:defRPr sz="3000">
                <a:solidFill>
                  <a:schemeClr val="lt2"/>
                </a:solidFill>
              </a:defRPr>
            </a:lvl2pPr>
            <a:lvl3pPr lvl="2" algn="ctr">
              <a:spcBef>
                <a:spcPts val="0"/>
              </a:spcBef>
              <a:spcAft>
                <a:spcPts val="0"/>
              </a:spcAft>
              <a:buClr>
                <a:schemeClr val="lt2"/>
              </a:buClr>
              <a:buSzPts val="3000"/>
              <a:buNone/>
              <a:defRPr sz="3000">
                <a:solidFill>
                  <a:schemeClr val="lt2"/>
                </a:solidFill>
              </a:defRPr>
            </a:lvl3pPr>
            <a:lvl4pPr lvl="3" algn="ctr">
              <a:spcBef>
                <a:spcPts val="0"/>
              </a:spcBef>
              <a:spcAft>
                <a:spcPts val="0"/>
              </a:spcAft>
              <a:buClr>
                <a:schemeClr val="lt2"/>
              </a:buClr>
              <a:buSzPts val="3000"/>
              <a:buNone/>
              <a:defRPr sz="3000">
                <a:solidFill>
                  <a:schemeClr val="lt2"/>
                </a:solidFill>
              </a:defRPr>
            </a:lvl4pPr>
            <a:lvl5pPr lvl="4" algn="ctr">
              <a:spcBef>
                <a:spcPts val="0"/>
              </a:spcBef>
              <a:spcAft>
                <a:spcPts val="0"/>
              </a:spcAft>
              <a:buClr>
                <a:schemeClr val="lt2"/>
              </a:buClr>
              <a:buSzPts val="3000"/>
              <a:buNone/>
              <a:defRPr sz="3000">
                <a:solidFill>
                  <a:schemeClr val="lt2"/>
                </a:solidFill>
              </a:defRPr>
            </a:lvl5pPr>
            <a:lvl6pPr lvl="5" algn="ctr">
              <a:spcBef>
                <a:spcPts val="0"/>
              </a:spcBef>
              <a:spcAft>
                <a:spcPts val="0"/>
              </a:spcAft>
              <a:buClr>
                <a:schemeClr val="lt2"/>
              </a:buClr>
              <a:buSzPts val="3000"/>
              <a:buNone/>
              <a:defRPr sz="3000">
                <a:solidFill>
                  <a:schemeClr val="lt2"/>
                </a:solidFill>
              </a:defRPr>
            </a:lvl6pPr>
            <a:lvl7pPr lvl="6" algn="ctr">
              <a:spcBef>
                <a:spcPts val="0"/>
              </a:spcBef>
              <a:spcAft>
                <a:spcPts val="0"/>
              </a:spcAft>
              <a:buClr>
                <a:schemeClr val="lt2"/>
              </a:buClr>
              <a:buSzPts val="3000"/>
              <a:buNone/>
              <a:defRPr sz="3000">
                <a:solidFill>
                  <a:schemeClr val="lt2"/>
                </a:solidFill>
              </a:defRPr>
            </a:lvl7pPr>
            <a:lvl8pPr lvl="7" algn="ctr">
              <a:spcBef>
                <a:spcPts val="0"/>
              </a:spcBef>
              <a:spcAft>
                <a:spcPts val="0"/>
              </a:spcAft>
              <a:buClr>
                <a:schemeClr val="lt2"/>
              </a:buClr>
              <a:buSzPts val="3000"/>
              <a:buNone/>
              <a:defRPr sz="3000">
                <a:solidFill>
                  <a:schemeClr val="lt2"/>
                </a:solidFill>
              </a:defRPr>
            </a:lvl8pPr>
            <a:lvl9pPr lvl="8" algn="ctr">
              <a:spcBef>
                <a:spcPts val="0"/>
              </a:spcBef>
              <a:spcAft>
                <a:spcPts val="0"/>
              </a:spcAft>
              <a:buClr>
                <a:schemeClr val="lt2"/>
              </a:buClr>
              <a:buSzPts val="3000"/>
              <a:buNone/>
              <a:defRPr sz="3000">
                <a:solidFill>
                  <a:schemeClr val="lt2"/>
                </a:solidFill>
              </a:defRPr>
            </a:lvl9pPr>
          </a:lstStyle>
          <a:p/>
        </p:txBody>
      </p:sp>
      <p:sp>
        <p:nvSpPr>
          <p:cNvPr id="11" name="Shape 11"/>
          <p:cNvSpPr txBox="1"/>
          <p:nvPr>
            <p:ph type="ctrTitle"/>
          </p:nvPr>
        </p:nvSpPr>
        <p:spPr>
          <a:xfrm>
            <a:off x="685800" y="1583342"/>
            <a:ext cx="7772400" cy="1159800"/>
          </a:xfrm>
          <a:prstGeom prst="rect">
            <a:avLst/>
          </a:prstGeom>
        </p:spPr>
        <p:txBody>
          <a:bodyPr anchorCtr="0" anchor="b" bIns="91425" lIns="91425" spcFirstLastPara="1" rIns="91425" wrap="square" tIns="91425"/>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2" name="Shape 12"/>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45" name="Shape 45"/>
        <p:cNvGrpSpPr/>
        <p:nvPr/>
      </p:nvGrpSpPr>
      <p:grpSpPr>
        <a:xfrm>
          <a:off x="0" y="0"/>
          <a:ext cx="0" cy="0"/>
          <a:chOff x="0" y="0"/>
          <a:chExt cx="0" cy="0"/>
        </a:xfrm>
      </p:grpSpPr>
      <p:sp>
        <p:nvSpPr>
          <p:cNvPr id="46" name="Shape 46"/>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7" name="Shape 47"/>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48" name="Shape 48"/>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49" name="Shape 4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50" name="Shape 50"/>
        <p:cNvGrpSpPr/>
        <p:nvPr/>
      </p:nvGrpSpPr>
      <p:grpSpPr>
        <a:xfrm>
          <a:off x="0" y="0"/>
          <a:ext cx="0" cy="0"/>
          <a:chOff x="0" y="0"/>
          <a:chExt cx="0" cy="0"/>
        </a:xfrm>
      </p:grpSpPr>
      <p:sp>
        <p:nvSpPr>
          <p:cNvPr id="51" name="Shape 51"/>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2" name="Shape 5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53" name="Shape 53"/>
        <p:cNvGrpSpPr/>
        <p:nvPr/>
      </p:nvGrpSpPr>
      <p:grpSpPr>
        <a:xfrm>
          <a:off x="0" y="0"/>
          <a:ext cx="0" cy="0"/>
          <a:chOff x="0" y="0"/>
          <a:chExt cx="0" cy="0"/>
        </a:xfrm>
      </p:grpSpPr>
      <p:sp>
        <p:nvSpPr>
          <p:cNvPr id="54" name="Shape 54"/>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55" name="Shape 55"/>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56" name="Shape 5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57" name="Shape 57"/>
        <p:cNvGrpSpPr/>
        <p:nvPr/>
      </p:nvGrpSpPr>
      <p:grpSpPr>
        <a:xfrm>
          <a:off x="0" y="0"/>
          <a:ext cx="0" cy="0"/>
          <a:chOff x="0" y="0"/>
          <a:chExt cx="0" cy="0"/>
        </a:xfrm>
      </p:grpSpPr>
      <p:sp>
        <p:nvSpPr>
          <p:cNvPr id="58" name="Shape 58"/>
          <p:cNvSpPr txBox="1"/>
          <p:nvPr>
            <p:ph type="title"/>
          </p:nvPr>
        </p:nvSpPr>
        <p:spPr>
          <a:xfrm>
            <a:off x="490250" y="450150"/>
            <a:ext cx="6367800" cy="4090800"/>
          </a:xfrm>
          <a:prstGeom prst="rect">
            <a:avLst/>
          </a:prstGeom>
        </p:spPr>
        <p:txBody>
          <a:bodyPr anchorCtr="0" anchor="ctr" bIns="91425" lIns="91425" spcFirstLastPara="1" rIns="91425" wrap="square" tIns="91425"/>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59" name="Shape 5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60" name="Shape 60"/>
        <p:cNvGrpSpPr/>
        <p:nvPr/>
      </p:nvGrpSpPr>
      <p:grpSpPr>
        <a:xfrm>
          <a:off x="0" y="0"/>
          <a:ext cx="0" cy="0"/>
          <a:chOff x="0" y="0"/>
          <a:chExt cx="0" cy="0"/>
        </a:xfrm>
      </p:grpSpPr>
      <p:sp>
        <p:nvSpPr>
          <p:cNvPr id="61" name="Shape 61"/>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2" name="Shape 62"/>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63" name="Shape 63"/>
          <p:cNvSpPr txBox="1"/>
          <p:nvPr>
            <p:ph idx="1" type="subTitle"/>
          </p:nvPr>
        </p:nvSpPr>
        <p:spPr>
          <a:xfrm>
            <a:off x="265500" y="2803075"/>
            <a:ext cx="4045200" cy="1235100"/>
          </a:xfrm>
          <a:prstGeom prst="rect">
            <a:avLst/>
          </a:prstGeom>
        </p:spPr>
        <p:txBody>
          <a:bodyPr anchorCtr="0" anchor="t" bIns="91425" lIns="91425" spcFirstLastPara="1" rIns="91425" wrap="square" tIns="91425"/>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64" name="Shape 64"/>
          <p:cNvSpPr txBox="1"/>
          <p:nvPr>
            <p:ph idx="2" type="body"/>
          </p:nvPr>
        </p:nvSpPr>
        <p:spPr>
          <a:xfrm>
            <a:off x="4939500" y="724200"/>
            <a:ext cx="3837000" cy="3695100"/>
          </a:xfrm>
          <a:prstGeom prst="rect">
            <a:avLst/>
          </a:prstGeom>
        </p:spPr>
        <p:txBody>
          <a:bodyPr anchorCtr="0" anchor="ctr" bIns="91425" lIns="91425" spcFirstLastPara="1" rIns="91425" wrap="square" tIns="91425"/>
          <a:lstStyle>
            <a:lvl1pPr indent="-342900" lvl="0" marL="457200" rtl="0">
              <a:spcBef>
                <a:spcPts val="0"/>
              </a:spcBef>
              <a:spcAft>
                <a:spcPts val="0"/>
              </a:spcAft>
              <a:buClr>
                <a:schemeClr val="dk1"/>
              </a:buClr>
              <a:buSzPts val="1800"/>
              <a:buChar char="●"/>
              <a:defRPr>
                <a:solidFill>
                  <a:schemeClr val="dk1"/>
                </a:solidFill>
              </a:defRPr>
            </a:lvl1pPr>
            <a:lvl2pPr indent="-317500" lvl="1" marL="914400" rtl="0">
              <a:spcBef>
                <a:spcPts val="1600"/>
              </a:spcBef>
              <a:spcAft>
                <a:spcPts val="0"/>
              </a:spcAft>
              <a:buClr>
                <a:schemeClr val="dk1"/>
              </a:buClr>
              <a:buSzPts val="1400"/>
              <a:buChar char="○"/>
              <a:defRPr>
                <a:solidFill>
                  <a:schemeClr val="dk1"/>
                </a:solidFill>
              </a:defRPr>
            </a:lvl2pPr>
            <a:lvl3pPr indent="-317500" lvl="2" marL="1371600" rtl="0">
              <a:spcBef>
                <a:spcPts val="1600"/>
              </a:spcBef>
              <a:spcAft>
                <a:spcPts val="0"/>
              </a:spcAft>
              <a:buClr>
                <a:schemeClr val="dk1"/>
              </a:buClr>
              <a:buSzPts val="1400"/>
              <a:buChar char="■"/>
              <a:defRPr>
                <a:solidFill>
                  <a:schemeClr val="dk1"/>
                </a:solidFill>
              </a:defRPr>
            </a:lvl3pPr>
            <a:lvl4pPr indent="-317500" lvl="3" marL="1828800" rtl="0">
              <a:spcBef>
                <a:spcPts val="1600"/>
              </a:spcBef>
              <a:spcAft>
                <a:spcPts val="0"/>
              </a:spcAft>
              <a:buClr>
                <a:schemeClr val="dk1"/>
              </a:buClr>
              <a:buSzPts val="1400"/>
              <a:buChar char="●"/>
              <a:defRPr>
                <a:solidFill>
                  <a:schemeClr val="dk1"/>
                </a:solidFill>
              </a:defRPr>
            </a:lvl4pPr>
            <a:lvl5pPr indent="-317500" lvl="4" marL="2286000" rtl="0">
              <a:spcBef>
                <a:spcPts val="1600"/>
              </a:spcBef>
              <a:spcAft>
                <a:spcPts val="0"/>
              </a:spcAft>
              <a:buClr>
                <a:schemeClr val="dk1"/>
              </a:buClr>
              <a:buSzPts val="1400"/>
              <a:buChar char="○"/>
              <a:defRPr>
                <a:solidFill>
                  <a:schemeClr val="dk1"/>
                </a:solidFill>
              </a:defRPr>
            </a:lvl5pPr>
            <a:lvl6pPr indent="-317500" lvl="5" marL="2743200" rtl="0">
              <a:spcBef>
                <a:spcPts val="1600"/>
              </a:spcBef>
              <a:spcAft>
                <a:spcPts val="0"/>
              </a:spcAft>
              <a:buClr>
                <a:schemeClr val="dk1"/>
              </a:buClr>
              <a:buSzPts val="1400"/>
              <a:buChar char="■"/>
              <a:defRPr>
                <a:solidFill>
                  <a:schemeClr val="dk1"/>
                </a:solidFill>
              </a:defRPr>
            </a:lvl6pPr>
            <a:lvl7pPr indent="-317500" lvl="6" marL="3200400" rtl="0">
              <a:spcBef>
                <a:spcPts val="1600"/>
              </a:spcBef>
              <a:spcAft>
                <a:spcPts val="0"/>
              </a:spcAft>
              <a:buClr>
                <a:schemeClr val="dk1"/>
              </a:buClr>
              <a:buSzPts val="1400"/>
              <a:buChar char="●"/>
              <a:defRPr>
                <a:solidFill>
                  <a:schemeClr val="dk1"/>
                </a:solidFill>
              </a:defRPr>
            </a:lvl7pPr>
            <a:lvl8pPr indent="-317500" lvl="7" marL="3657600" rtl="0">
              <a:spcBef>
                <a:spcPts val="1600"/>
              </a:spcBef>
              <a:spcAft>
                <a:spcPts val="0"/>
              </a:spcAft>
              <a:buClr>
                <a:schemeClr val="dk1"/>
              </a:buClr>
              <a:buSzPts val="1400"/>
              <a:buChar char="○"/>
              <a:defRPr>
                <a:solidFill>
                  <a:schemeClr val="dk1"/>
                </a:solidFill>
              </a:defRPr>
            </a:lvl8pPr>
            <a:lvl9pPr indent="-317500" lvl="8" marL="4114800" rtl="0">
              <a:spcBef>
                <a:spcPts val="1600"/>
              </a:spcBef>
              <a:spcAft>
                <a:spcPts val="1600"/>
              </a:spcAft>
              <a:buClr>
                <a:schemeClr val="dk1"/>
              </a:buClr>
              <a:buSzPts val="1400"/>
              <a:buChar char="■"/>
              <a:defRPr>
                <a:solidFill>
                  <a:schemeClr val="dk1"/>
                </a:solidFill>
              </a:defRPr>
            </a:lvl9pPr>
          </a:lstStyle>
          <a:p/>
        </p:txBody>
      </p:sp>
      <p:sp>
        <p:nvSpPr>
          <p:cNvPr id="65" name="Shape 6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66" name="Shape 66"/>
        <p:cNvGrpSpPr/>
        <p:nvPr/>
      </p:nvGrpSpPr>
      <p:grpSpPr>
        <a:xfrm>
          <a:off x="0" y="0"/>
          <a:ext cx="0" cy="0"/>
          <a:chOff x="0" y="0"/>
          <a:chExt cx="0" cy="0"/>
        </a:xfrm>
      </p:grpSpPr>
      <p:sp>
        <p:nvSpPr>
          <p:cNvPr id="67" name="Shape 67"/>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rtl="0">
              <a:lnSpc>
                <a:spcPct val="100000"/>
              </a:lnSpc>
              <a:spcBef>
                <a:spcPts val="0"/>
              </a:spcBef>
              <a:spcAft>
                <a:spcPts val="0"/>
              </a:spcAft>
              <a:buSzPts val="1800"/>
              <a:buNone/>
              <a:defRPr/>
            </a:lvl1pPr>
          </a:lstStyle>
          <a:p/>
        </p:txBody>
      </p:sp>
      <p:sp>
        <p:nvSpPr>
          <p:cNvPr id="68" name="Shape 6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69" name="Shape 69"/>
        <p:cNvGrpSpPr/>
        <p:nvPr/>
      </p:nvGrpSpPr>
      <p:grpSpPr>
        <a:xfrm>
          <a:off x="0" y="0"/>
          <a:ext cx="0" cy="0"/>
          <a:chOff x="0" y="0"/>
          <a:chExt cx="0" cy="0"/>
        </a:xfrm>
      </p:grpSpPr>
      <p:sp>
        <p:nvSpPr>
          <p:cNvPr id="70" name="Shape 70"/>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71" name="Shape 71"/>
          <p:cNvSpPr txBox="1"/>
          <p:nvPr>
            <p:ph idx="1" type="body"/>
          </p:nvPr>
        </p:nvSpPr>
        <p:spPr>
          <a:xfrm>
            <a:off x="311700" y="3152225"/>
            <a:ext cx="8520600" cy="1300800"/>
          </a:xfrm>
          <a:prstGeom prst="rect">
            <a:avLst/>
          </a:prstGeom>
        </p:spPr>
        <p:txBody>
          <a:bodyPr anchorCtr="0" anchor="t" bIns="91425" lIns="91425" spcFirstLastPara="1" rIns="91425" wrap="square" tIns="91425"/>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72" name="Shape 7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73" name="Shape 73"/>
        <p:cNvGrpSpPr/>
        <p:nvPr/>
      </p:nvGrpSpPr>
      <p:grpSpPr>
        <a:xfrm>
          <a:off x="0" y="0"/>
          <a:ext cx="0" cy="0"/>
          <a:chOff x="0" y="0"/>
          <a:chExt cx="0" cy="0"/>
        </a:xfrm>
      </p:grpSpPr>
      <p:sp>
        <p:nvSpPr>
          <p:cNvPr id="74" name="Shape 7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3" name="Shape 13"/>
        <p:cNvGrpSpPr/>
        <p:nvPr/>
      </p:nvGrpSpPr>
      <p:grpSpPr>
        <a:xfrm>
          <a:off x="0" y="0"/>
          <a:ext cx="0" cy="0"/>
          <a:chOff x="0" y="0"/>
          <a:chExt cx="0" cy="0"/>
        </a:xfrm>
      </p:grpSpPr>
      <p:sp>
        <p:nvSpPr>
          <p:cNvPr id="14" name="Shape 14"/>
          <p:cNvSpPr txBox="1"/>
          <p:nvPr>
            <p:ph type="title"/>
          </p:nvPr>
        </p:nvSpPr>
        <p:spPr>
          <a:xfrm>
            <a:off x="457200" y="205978"/>
            <a:ext cx="8229600" cy="857400"/>
          </a:xfrm>
          <a:prstGeom prst="rect">
            <a:avLst/>
          </a:prstGeom>
        </p:spPr>
        <p:txBody>
          <a:bodyPr anchorCtr="0" anchor="b" bIns="91425" lIns="91425" spcFirstLastPara="1" rIns="91425" wrap="square" tIns="91425"/>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15" name="Shape 15"/>
          <p:cNvSpPr txBox="1"/>
          <p:nvPr>
            <p:ph idx="1" type="body"/>
          </p:nvPr>
        </p:nvSpPr>
        <p:spPr>
          <a:xfrm>
            <a:off x="457200" y="1200150"/>
            <a:ext cx="8229600" cy="3725700"/>
          </a:xfrm>
          <a:prstGeom prst="rect">
            <a:avLst/>
          </a:prstGeom>
        </p:spPr>
        <p:txBody>
          <a:bodyPr anchorCtr="0" anchor="t" bIns="91425" lIns="91425" spcFirstLastPara="1" rIns="91425" wrap="square" tIns="91425"/>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
        <p:nvSpPr>
          <p:cNvPr id="16" name="Shape 16"/>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17" name="Shape 17"/>
        <p:cNvGrpSpPr/>
        <p:nvPr/>
      </p:nvGrpSpPr>
      <p:grpSpPr>
        <a:xfrm>
          <a:off x="0" y="0"/>
          <a:ext cx="0" cy="0"/>
          <a:chOff x="0" y="0"/>
          <a:chExt cx="0" cy="0"/>
        </a:xfrm>
      </p:grpSpPr>
      <p:sp>
        <p:nvSpPr>
          <p:cNvPr id="18" name="Shape 18"/>
          <p:cNvSpPr txBox="1"/>
          <p:nvPr>
            <p:ph type="title"/>
          </p:nvPr>
        </p:nvSpPr>
        <p:spPr>
          <a:xfrm>
            <a:off x="457200" y="205978"/>
            <a:ext cx="8229600" cy="857400"/>
          </a:xfrm>
          <a:prstGeom prst="rect">
            <a:avLst/>
          </a:prstGeom>
        </p:spPr>
        <p:txBody>
          <a:bodyPr anchorCtr="0" anchor="b" bIns="91425" lIns="91425" spcFirstLastPara="1" rIns="91425" wrap="square" tIns="91425"/>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19" name="Shape 19"/>
          <p:cNvSpPr txBox="1"/>
          <p:nvPr>
            <p:ph idx="1" type="body"/>
          </p:nvPr>
        </p:nvSpPr>
        <p:spPr>
          <a:xfrm>
            <a:off x="457200" y="1200150"/>
            <a:ext cx="3994500" cy="3725700"/>
          </a:xfrm>
          <a:prstGeom prst="rect">
            <a:avLst/>
          </a:prstGeom>
        </p:spPr>
        <p:txBody>
          <a:bodyPr anchorCtr="0" anchor="t" bIns="91425" lIns="91425" spcFirstLastPara="1" rIns="91425" wrap="square" tIns="91425"/>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
        <p:nvSpPr>
          <p:cNvPr id="20" name="Shape 20"/>
          <p:cNvSpPr txBox="1"/>
          <p:nvPr>
            <p:ph idx="2" type="body"/>
          </p:nvPr>
        </p:nvSpPr>
        <p:spPr>
          <a:xfrm>
            <a:off x="4692274" y="1200150"/>
            <a:ext cx="3994500" cy="3725700"/>
          </a:xfrm>
          <a:prstGeom prst="rect">
            <a:avLst/>
          </a:prstGeom>
        </p:spPr>
        <p:txBody>
          <a:bodyPr anchorCtr="0" anchor="t" bIns="91425" lIns="91425" spcFirstLastPara="1" rIns="91425" wrap="square" tIns="91425"/>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
        <p:nvSpPr>
          <p:cNvPr id="21" name="Shape 21"/>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2" name="Shape 22"/>
        <p:cNvGrpSpPr/>
        <p:nvPr/>
      </p:nvGrpSpPr>
      <p:grpSpPr>
        <a:xfrm>
          <a:off x="0" y="0"/>
          <a:ext cx="0" cy="0"/>
          <a:chOff x="0" y="0"/>
          <a:chExt cx="0" cy="0"/>
        </a:xfrm>
      </p:grpSpPr>
      <p:sp>
        <p:nvSpPr>
          <p:cNvPr id="23" name="Shape 23"/>
          <p:cNvSpPr txBox="1"/>
          <p:nvPr>
            <p:ph type="title"/>
          </p:nvPr>
        </p:nvSpPr>
        <p:spPr>
          <a:xfrm>
            <a:off x="457200" y="205978"/>
            <a:ext cx="8229600" cy="857400"/>
          </a:xfrm>
          <a:prstGeom prst="rect">
            <a:avLst/>
          </a:prstGeom>
        </p:spPr>
        <p:txBody>
          <a:bodyPr anchorCtr="0" anchor="b" bIns="91425" lIns="91425" spcFirstLastPara="1" rIns="91425" wrap="square" tIns="91425"/>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24" name="Shape 24"/>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25" name="Shape 25"/>
        <p:cNvGrpSpPr/>
        <p:nvPr/>
      </p:nvGrpSpPr>
      <p:grpSpPr>
        <a:xfrm>
          <a:off x="0" y="0"/>
          <a:ext cx="0" cy="0"/>
          <a:chOff x="0" y="0"/>
          <a:chExt cx="0" cy="0"/>
        </a:xfrm>
      </p:grpSpPr>
      <p:sp>
        <p:nvSpPr>
          <p:cNvPr id="26" name="Shape 26"/>
          <p:cNvSpPr txBox="1"/>
          <p:nvPr>
            <p:ph idx="1" type="body"/>
          </p:nvPr>
        </p:nvSpPr>
        <p:spPr>
          <a:xfrm>
            <a:off x="457200" y="4406309"/>
            <a:ext cx="8229600" cy="519600"/>
          </a:xfrm>
          <a:prstGeom prst="rect">
            <a:avLst/>
          </a:prstGeom>
        </p:spPr>
        <p:txBody>
          <a:bodyPr anchorCtr="0" anchor="t" bIns="91425" lIns="91425" spcFirstLastPara="1" rIns="91425" wrap="square" tIns="91425"/>
          <a:lstStyle>
            <a:lvl1pPr indent="-228600" lvl="0" marL="457200" algn="ctr">
              <a:spcBef>
                <a:spcPts val="0"/>
              </a:spcBef>
              <a:spcAft>
                <a:spcPts val="0"/>
              </a:spcAft>
              <a:buSzPts val="1800"/>
              <a:buNone/>
              <a:defRPr sz="1800"/>
            </a:lvl1pPr>
          </a:lstStyle>
          <a:p/>
        </p:txBody>
      </p:sp>
      <p:sp>
        <p:nvSpPr>
          <p:cNvPr id="27" name="Shape 27"/>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28" name="Shape 28"/>
        <p:cNvGrpSpPr/>
        <p:nvPr/>
      </p:nvGrpSpPr>
      <p:grpSpPr>
        <a:xfrm>
          <a:off x="0" y="0"/>
          <a:ext cx="0" cy="0"/>
          <a:chOff x="0" y="0"/>
          <a:chExt cx="0" cy="0"/>
        </a:xfrm>
      </p:grpSpPr>
      <p:sp>
        <p:nvSpPr>
          <p:cNvPr id="29" name="Shape 29"/>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34" name="Shape 34"/>
        <p:cNvGrpSpPr/>
        <p:nvPr/>
      </p:nvGrpSpPr>
      <p:grpSpPr>
        <a:xfrm>
          <a:off x="0" y="0"/>
          <a:ext cx="0" cy="0"/>
          <a:chOff x="0" y="0"/>
          <a:chExt cx="0" cy="0"/>
        </a:xfrm>
      </p:grpSpPr>
      <p:sp>
        <p:nvSpPr>
          <p:cNvPr id="35" name="Shape 35"/>
          <p:cNvSpPr txBox="1"/>
          <p:nvPr>
            <p:ph type="ctrTitle"/>
          </p:nvPr>
        </p:nvSpPr>
        <p:spPr>
          <a:xfrm>
            <a:off x="311708" y="744575"/>
            <a:ext cx="8520600" cy="2052600"/>
          </a:xfrm>
          <a:prstGeom prst="rect">
            <a:avLst/>
          </a:prstGeom>
        </p:spPr>
        <p:txBody>
          <a:bodyPr anchorCtr="0" anchor="b" bIns="91425" lIns="91425" spcFirstLastPara="1" rIns="91425" wrap="square" tIns="91425"/>
          <a:lstStyle>
            <a:lvl1pPr lvl="0" rtl="0" algn="ctr">
              <a:spcBef>
                <a:spcPts val="0"/>
              </a:spcBef>
              <a:spcAft>
                <a:spcPts val="0"/>
              </a:spcAft>
              <a:buSzPts val="5200"/>
              <a:buFont typeface="Fjalla One"/>
              <a:buNone/>
              <a:defRPr sz="5200">
                <a:latin typeface="Fjalla One"/>
                <a:ea typeface="Fjalla One"/>
                <a:cs typeface="Fjalla One"/>
                <a:sym typeface="Fjalla One"/>
              </a:defRPr>
            </a:lvl1pPr>
            <a:lvl2pPr lvl="1" rtl="0" algn="ctr">
              <a:spcBef>
                <a:spcPts val="0"/>
              </a:spcBef>
              <a:spcAft>
                <a:spcPts val="0"/>
              </a:spcAft>
              <a:buSzPts val="5200"/>
              <a:buFont typeface="Fjalla One"/>
              <a:buNone/>
              <a:defRPr sz="5200">
                <a:latin typeface="Fjalla One"/>
                <a:ea typeface="Fjalla One"/>
                <a:cs typeface="Fjalla One"/>
                <a:sym typeface="Fjalla One"/>
              </a:defRPr>
            </a:lvl2pPr>
            <a:lvl3pPr lvl="2" rtl="0" algn="ctr">
              <a:spcBef>
                <a:spcPts val="0"/>
              </a:spcBef>
              <a:spcAft>
                <a:spcPts val="0"/>
              </a:spcAft>
              <a:buSzPts val="5200"/>
              <a:buFont typeface="Fjalla One"/>
              <a:buNone/>
              <a:defRPr sz="5200">
                <a:latin typeface="Fjalla One"/>
                <a:ea typeface="Fjalla One"/>
                <a:cs typeface="Fjalla One"/>
                <a:sym typeface="Fjalla One"/>
              </a:defRPr>
            </a:lvl3pPr>
            <a:lvl4pPr lvl="3" rtl="0" algn="ctr">
              <a:spcBef>
                <a:spcPts val="0"/>
              </a:spcBef>
              <a:spcAft>
                <a:spcPts val="0"/>
              </a:spcAft>
              <a:buSzPts val="5200"/>
              <a:buFont typeface="Fjalla One"/>
              <a:buNone/>
              <a:defRPr sz="5200">
                <a:latin typeface="Fjalla One"/>
                <a:ea typeface="Fjalla One"/>
                <a:cs typeface="Fjalla One"/>
                <a:sym typeface="Fjalla One"/>
              </a:defRPr>
            </a:lvl4pPr>
            <a:lvl5pPr lvl="4" rtl="0" algn="ctr">
              <a:spcBef>
                <a:spcPts val="0"/>
              </a:spcBef>
              <a:spcAft>
                <a:spcPts val="0"/>
              </a:spcAft>
              <a:buSzPts val="5200"/>
              <a:buFont typeface="Fjalla One"/>
              <a:buNone/>
              <a:defRPr sz="5200">
                <a:latin typeface="Fjalla One"/>
                <a:ea typeface="Fjalla One"/>
                <a:cs typeface="Fjalla One"/>
                <a:sym typeface="Fjalla One"/>
              </a:defRPr>
            </a:lvl5pPr>
            <a:lvl6pPr lvl="5" rtl="0" algn="ctr">
              <a:spcBef>
                <a:spcPts val="0"/>
              </a:spcBef>
              <a:spcAft>
                <a:spcPts val="0"/>
              </a:spcAft>
              <a:buSzPts val="5200"/>
              <a:buFont typeface="Fjalla One"/>
              <a:buNone/>
              <a:defRPr sz="5200">
                <a:latin typeface="Fjalla One"/>
                <a:ea typeface="Fjalla One"/>
                <a:cs typeface="Fjalla One"/>
                <a:sym typeface="Fjalla One"/>
              </a:defRPr>
            </a:lvl6pPr>
            <a:lvl7pPr lvl="6" rtl="0" algn="ctr">
              <a:spcBef>
                <a:spcPts val="0"/>
              </a:spcBef>
              <a:spcAft>
                <a:spcPts val="0"/>
              </a:spcAft>
              <a:buSzPts val="5200"/>
              <a:buFont typeface="Fjalla One"/>
              <a:buNone/>
              <a:defRPr sz="5200">
                <a:latin typeface="Fjalla One"/>
                <a:ea typeface="Fjalla One"/>
                <a:cs typeface="Fjalla One"/>
                <a:sym typeface="Fjalla One"/>
              </a:defRPr>
            </a:lvl7pPr>
            <a:lvl8pPr lvl="7" rtl="0" algn="ctr">
              <a:spcBef>
                <a:spcPts val="0"/>
              </a:spcBef>
              <a:spcAft>
                <a:spcPts val="0"/>
              </a:spcAft>
              <a:buSzPts val="5200"/>
              <a:buFont typeface="Fjalla One"/>
              <a:buNone/>
              <a:defRPr sz="5200">
                <a:latin typeface="Fjalla One"/>
                <a:ea typeface="Fjalla One"/>
                <a:cs typeface="Fjalla One"/>
                <a:sym typeface="Fjalla One"/>
              </a:defRPr>
            </a:lvl8pPr>
            <a:lvl9pPr lvl="8" rtl="0" algn="ctr">
              <a:spcBef>
                <a:spcPts val="0"/>
              </a:spcBef>
              <a:spcAft>
                <a:spcPts val="0"/>
              </a:spcAft>
              <a:buSzPts val="5200"/>
              <a:buFont typeface="Fjalla One"/>
              <a:buNone/>
              <a:defRPr sz="5200">
                <a:latin typeface="Fjalla One"/>
                <a:ea typeface="Fjalla One"/>
                <a:cs typeface="Fjalla One"/>
                <a:sym typeface="Fjalla One"/>
              </a:defRPr>
            </a:lvl9pPr>
          </a:lstStyle>
          <a:p/>
        </p:txBody>
      </p:sp>
      <p:sp>
        <p:nvSpPr>
          <p:cNvPr id="36" name="Shape 36"/>
          <p:cNvSpPr txBox="1"/>
          <p:nvPr>
            <p:ph idx="1" type="subTitle"/>
          </p:nvPr>
        </p:nvSpPr>
        <p:spPr>
          <a:xfrm>
            <a:off x="311700" y="2834125"/>
            <a:ext cx="8520600" cy="792600"/>
          </a:xfrm>
          <a:prstGeom prst="rect">
            <a:avLst/>
          </a:prstGeom>
        </p:spPr>
        <p:txBody>
          <a:bodyPr anchorCtr="0" anchor="t" bIns="91425" lIns="91425" spcFirstLastPara="1" rIns="91425" wrap="square" tIns="91425"/>
          <a:lstStyle>
            <a:lvl1pPr lvl="0" rtl="0" algn="ctr">
              <a:lnSpc>
                <a:spcPct val="100000"/>
              </a:lnSpc>
              <a:spcBef>
                <a:spcPts val="0"/>
              </a:spcBef>
              <a:spcAft>
                <a:spcPts val="0"/>
              </a:spcAft>
              <a:buSzPts val="2800"/>
              <a:buFont typeface="Ropa Sans"/>
              <a:buNone/>
              <a:defRPr sz="2800">
                <a:latin typeface="Ropa Sans"/>
                <a:ea typeface="Ropa Sans"/>
                <a:cs typeface="Ropa Sans"/>
                <a:sym typeface="Ropa Sans"/>
              </a:defRPr>
            </a:lvl1pPr>
            <a:lvl2pPr lvl="1" rtl="0" algn="ctr">
              <a:lnSpc>
                <a:spcPct val="100000"/>
              </a:lnSpc>
              <a:spcBef>
                <a:spcPts val="0"/>
              </a:spcBef>
              <a:spcAft>
                <a:spcPts val="0"/>
              </a:spcAft>
              <a:buSzPts val="2800"/>
              <a:buFont typeface="Ropa Sans"/>
              <a:buNone/>
              <a:defRPr sz="2800">
                <a:latin typeface="Ropa Sans"/>
                <a:ea typeface="Ropa Sans"/>
                <a:cs typeface="Ropa Sans"/>
                <a:sym typeface="Ropa Sans"/>
              </a:defRPr>
            </a:lvl2pPr>
            <a:lvl3pPr lvl="2" rtl="0" algn="ctr">
              <a:lnSpc>
                <a:spcPct val="100000"/>
              </a:lnSpc>
              <a:spcBef>
                <a:spcPts val="0"/>
              </a:spcBef>
              <a:spcAft>
                <a:spcPts val="0"/>
              </a:spcAft>
              <a:buSzPts val="2800"/>
              <a:buFont typeface="Ropa Sans"/>
              <a:buNone/>
              <a:defRPr sz="2800">
                <a:latin typeface="Ropa Sans"/>
                <a:ea typeface="Ropa Sans"/>
                <a:cs typeface="Ropa Sans"/>
                <a:sym typeface="Ropa Sans"/>
              </a:defRPr>
            </a:lvl3pPr>
            <a:lvl4pPr lvl="3" rtl="0" algn="ctr">
              <a:lnSpc>
                <a:spcPct val="100000"/>
              </a:lnSpc>
              <a:spcBef>
                <a:spcPts val="0"/>
              </a:spcBef>
              <a:spcAft>
                <a:spcPts val="0"/>
              </a:spcAft>
              <a:buSzPts val="2800"/>
              <a:buFont typeface="Ropa Sans"/>
              <a:buNone/>
              <a:defRPr sz="2800">
                <a:latin typeface="Ropa Sans"/>
                <a:ea typeface="Ropa Sans"/>
                <a:cs typeface="Ropa Sans"/>
                <a:sym typeface="Ropa Sans"/>
              </a:defRPr>
            </a:lvl4pPr>
            <a:lvl5pPr lvl="4" rtl="0" algn="ctr">
              <a:lnSpc>
                <a:spcPct val="100000"/>
              </a:lnSpc>
              <a:spcBef>
                <a:spcPts val="0"/>
              </a:spcBef>
              <a:spcAft>
                <a:spcPts val="0"/>
              </a:spcAft>
              <a:buSzPts val="2800"/>
              <a:buFont typeface="Ropa Sans"/>
              <a:buNone/>
              <a:defRPr sz="2800">
                <a:latin typeface="Ropa Sans"/>
                <a:ea typeface="Ropa Sans"/>
                <a:cs typeface="Ropa Sans"/>
                <a:sym typeface="Ropa Sans"/>
              </a:defRPr>
            </a:lvl5pPr>
            <a:lvl6pPr lvl="5" rtl="0" algn="ctr">
              <a:lnSpc>
                <a:spcPct val="100000"/>
              </a:lnSpc>
              <a:spcBef>
                <a:spcPts val="0"/>
              </a:spcBef>
              <a:spcAft>
                <a:spcPts val="0"/>
              </a:spcAft>
              <a:buSzPts val="2800"/>
              <a:buFont typeface="Ropa Sans"/>
              <a:buNone/>
              <a:defRPr sz="2800">
                <a:latin typeface="Ropa Sans"/>
                <a:ea typeface="Ropa Sans"/>
                <a:cs typeface="Ropa Sans"/>
                <a:sym typeface="Ropa Sans"/>
              </a:defRPr>
            </a:lvl6pPr>
            <a:lvl7pPr lvl="6" rtl="0" algn="ctr">
              <a:lnSpc>
                <a:spcPct val="100000"/>
              </a:lnSpc>
              <a:spcBef>
                <a:spcPts val="0"/>
              </a:spcBef>
              <a:spcAft>
                <a:spcPts val="0"/>
              </a:spcAft>
              <a:buSzPts val="2800"/>
              <a:buFont typeface="Ropa Sans"/>
              <a:buNone/>
              <a:defRPr sz="2800">
                <a:latin typeface="Ropa Sans"/>
                <a:ea typeface="Ropa Sans"/>
                <a:cs typeface="Ropa Sans"/>
                <a:sym typeface="Ropa Sans"/>
              </a:defRPr>
            </a:lvl7pPr>
            <a:lvl8pPr lvl="7" rtl="0" algn="ctr">
              <a:lnSpc>
                <a:spcPct val="100000"/>
              </a:lnSpc>
              <a:spcBef>
                <a:spcPts val="0"/>
              </a:spcBef>
              <a:spcAft>
                <a:spcPts val="0"/>
              </a:spcAft>
              <a:buSzPts val="2800"/>
              <a:buFont typeface="Ropa Sans"/>
              <a:buNone/>
              <a:defRPr sz="2800">
                <a:latin typeface="Ropa Sans"/>
                <a:ea typeface="Ropa Sans"/>
                <a:cs typeface="Ropa Sans"/>
                <a:sym typeface="Ropa Sans"/>
              </a:defRPr>
            </a:lvl8pPr>
            <a:lvl9pPr lvl="8" rtl="0" algn="ctr">
              <a:lnSpc>
                <a:spcPct val="100000"/>
              </a:lnSpc>
              <a:spcBef>
                <a:spcPts val="0"/>
              </a:spcBef>
              <a:spcAft>
                <a:spcPts val="0"/>
              </a:spcAft>
              <a:buSzPts val="2800"/>
              <a:buFont typeface="Ropa Sans"/>
              <a:buNone/>
              <a:defRPr sz="2800">
                <a:latin typeface="Ropa Sans"/>
                <a:ea typeface="Ropa Sans"/>
                <a:cs typeface="Ropa Sans"/>
                <a:sym typeface="Ropa Sans"/>
              </a:defRPr>
            </a:lvl9pPr>
          </a:lstStyle>
          <a:p/>
        </p:txBody>
      </p:sp>
      <p:sp>
        <p:nvSpPr>
          <p:cNvPr id="37" name="Shape 3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38" name="Shape 38"/>
        <p:cNvGrpSpPr/>
        <p:nvPr/>
      </p:nvGrpSpPr>
      <p:grpSpPr>
        <a:xfrm>
          <a:off x="0" y="0"/>
          <a:ext cx="0" cy="0"/>
          <a:chOff x="0" y="0"/>
          <a:chExt cx="0" cy="0"/>
        </a:xfrm>
      </p:grpSpPr>
      <p:sp>
        <p:nvSpPr>
          <p:cNvPr id="39" name="Shape 39"/>
          <p:cNvSpPr txBox="1"/>
          <p:nvPr>
            <p:ph type="title"/>
          </p:nvPr>
        </p:nvSpPr>
        <p:spPr>
          <a:xfrm>
            <a:off x="311700" y="2150850"/>
            <a:ext cx="8520600" cy="841800"/>
          </a:xfrm>
          <a:prstGeom prst="rect">
            <a:avLst/>
          </a:prstGeom>
        </p:spPr>
        <p:txBody>
          <a:bodyPr anchorCtr="0" anchor="ctr" bIns="91425" lIns="91425" spcFirstLastPara="1" rIns="91425" wrap="square" tIns="91425"/>
          <a:lstStyle>
            <a:lvl1pPr lvl="0" rtl="0" algn="ctr">
              <a:spcBef>
                <a:spcPts val="0"/>
              </a:spcBef>
              <a:spcAft>
                <a:spcPts val="0"/>
              </a:spcAft>
              <a:buSzPts val="3600"/>
              <a:buFont typeface="Fjalla One"/>
              <a:buNone/>
              <a:defRPr sz="3600">
                <a:latin typeface="Fjalla One"/>
                <a:ea typeface="Fjalla One"/>
                <a:cs typeface="Fjalla One"/>
                <a:sym typeface="Fjalla One"/>
              </a:defRPr>
            </a:lvl1pPr>
            <a:lvl2pPr lvl="1" rtl="0" algn="ctr">
              <a:spcBef>
                <a:spcPts val="0"/>
              </a:spcBef>
              <a:spcAft>
                <a:spcPts val="0"/>
              </a:spcAft>
              <a:buSzPts val="3600"/>
              <a:buFont typeface="Fjalla One"/>
              <a:buNone/>
              <a:defRPr sz="3600">
                <a:latin typeface="Fjalla One"/>
                <a:ea typeface="Fjalla One"/>
                <a:cs typeface="Fjalla One"/>
                <a:sym typeface="Fjalla One"/>
              </a:defRPr>
            </a:lvl2pPr>
            <a:lvl3pPr lvl="2" rtl="0" algn="ctr">
              <a:spcBef>
                <a:spcPts val="0"/>
              </a:spcBef>
              <a:spcAft>
                <a:spcPts val="0"/>
              </a:spcAft>
              <a:buSzPts val="3600"/>
              <a:buFont typeface="Fjalla One"/>
              <a:buNone/>
              <a:defRPr sz="3600">
                <a:latin typeface="Fjalla One"/>
                <a:ea typeface="Fjalla One"/>
                <a:cs typeface="Fjalla One"/>
                <a:sym typeface="Fjalla One"/>
              </a:defRPr>
            </a:lvl3pPr>
            <a:lvl4pPr lvl="3" rtl="0" algn="ctr">
              <a:spcBef>
                <a:spcPts val="0"/>
              </a:spcBef>
              <a:spcAft>
                <a:spcPts val="0"/>
              </a:spcAft>
              <a:buSzPts val="3600"/>
              <a:buFont typeface="Fjalla One"/>
              <a:buNone/>
              <a:defRPr sz="3600">
                <a:latin typeface="Fjalla One"/>
                <a:ea typeface="Fjalla One"/>
                <a:cs typeface="Fjalla One"/>
                <a:sym typeface="Fjalla One"/>
              </a:defRPr>
            </a:lvl4pPr>
            <a:lvl5pPr lvl="4" rtl="0" algn="ctr">
              <a:spcBef>
                <a:spcPts val="0"/>
              </a:spcBef>
              <a:spcAft>
                <a:spcPts val="0"/>
              </a:spcAft>
              <a:buSzPts val="3600"/>
              <a:buFont typeface="Fjalla One"/>
              <a:buNone/>
              <a:defRPr sz="3600">
                <a:latin typeface="Fjalla One"/>
                <a:ea typeface="Fjalla One"/>
                <a:cs typeface="Fjalla One"/>
                <a:sym typeface="Fjalla One"/>
              </a:defRPr>
            </a:lvl5pPr>
            <a:lvl6pPr lvl="5" rtl="0" algn="ctr">
              <a:spcBef>
                <a:spcPts val="0"/>
              </a:spcBef>
              <a:spcAft>
                <a:spcPts val="0"/>
              </a:spcAft>
              <a:buSzPts val="3600"/>
              <a:buFont typeface="Fjalla One"/>
              <a:buNone/>
              <a:defRPr sz="3600">
                <a:latin typeface="Fjalla One"/>
                <a:ea typeface="Fjalla One"/>
                <a:cs typeface="Fjalla One"/>
                <a:sym typeface="Fjalla One"/>
              </a:defRPr>
            </a:lvl6pPr>
            <a:lvl7pPr lvl="6" rtl="0" algn="ctr">
              <a:spcBef>
                <a:spcPts val="0"/>
              </a:spcBef>
              <a:spcAft>
                <a:spcPts val="0"/>
              </a:spcAft>
              <a:buSzPts val="3600"/>
              <a:buFont typeface="Fjalla One"/>
              <a:buNone/>
              <a:defRPr sz="3600">
                <a:latin typeface="Fjalla One"/>
                <a:ea typeface="Fjalla One"/>
                <a:cs typeface="Fjalla One"/>
                <a:sym typeface="Fjalla One"/>
              </a:defRPr>
            </a:lvl7pPr>
            <a:lvl8pPr lvl="7" rtl="0" algn="ctr">
              <a:spcBef>
                <a:spcPts val="0"/>
              </a:spcBef>
              <a:spcAft>
                <a:spcPts val="0"/>
              </a:spcAft>
              <a:buSzPts val="3600"/>
              <a:buFont typeface="Fjalla One"/>
              <a:buNone/>
              <a:defRPr sz="3600">
                <a:latin typeface="Fjalla One"/>
                <a:ea typeface="Fjalla One"/>
                <a:cs typeface="Fjalla One"/>
                <a:sym typeface="Fjalla One"/>
              </a:defRPr>
            </a:lvl8pPr>
            <a:lvl9pPr lvl="8" rtl="0" algn="ctr">
              <a:spcBef>
                <a:spcPts val="0"/>
              </a:spcBef>
              <a:spcAft>
                <a:spcPts val="0"/>
              </a:spcAft>
              <a:buSzPts val="3600"/>
              <a:buFont typeface="Fjalla One"/>
              <a:buNone/>
              <a:defRPr sz="3600">
                <a:latin typeface="Fjalla One"/>
                <a:ea typeface="Fjalla One"/>
                <a:cs typeface="Fjalla One"/>
                <a:sym typeface="Fjalla One"/>
              </a:defRPr>
            </a:lvl9pPr>
          </a:lstStyle>
          <a:p/>
        </p:txBody>
      </p:sp>
      <p:sp>
        <p:nvSpPr>
          <p:cNvPr id="40" name="Shape 4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41" name="Shape 41"/>
        <p:cNvGrpSpPr/>
        <p:nvPr/>
      </p:nvGrpSpPr>
      <p:grpSpPr>
        <a:xfrm>
          <a:off x="0" y="0"/>
          <a:ext cx="0" cy="0"/>
          <a:chOff x="0" y="0"/>
          <a:chExt cx="0" cy="0"/>
        </a:xfrm>
      </p:grpSpPr>
      <p:sp>
        <p:nvSpPr>
          <p:cNvPr id="42" name="Shape 42"/>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rtl="0">
              <a:spcBef>
                <a:spcPts val="0"/>
              </a:spcBef>
              <a:spcAft>
                <a:spcPts val="0"/>
              </a:spcAft>
              <a:buSzPts val="2800"/>
              <a:buFont typeface="Fjalla One"/>
              <a:buNone/>
              <a:defRPr>
                <a:latin typeface="Fjalla One"/>
                <a:ea typeface="Fjalla One"/>
                <a:cs typeface="Fjalla One"/>
                <a:sym typeface="Fjalla 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3" name="Shape 43"/>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rtl="0">
              <a:spcBef>
                <a:spcPts val="0"/>
              </a:spcBef>
              <a:spcAft>
                <a:spcPts val="0"/>
              </a:spcAft>
              <a:buSzPts val="1800"/>
              <a:buFont typeface="Ropa Sans"/>
              <a:buChar char="●"/>
              <a:defRPr>
                <a:latin typeface="Ropa Sans"/>
                <a:ea typeface="Ropa Sans"/>
                <a:cs typeface="Ropa Sans"/>
                <a:sym typeface="Ropa Sans"/>
              </a:defRPr>
            </a:lvl1pPr>
            <a:lvl2pPr indent="-317500" lvl="1" marL="914400" rtl="0">
              <a:spcBef>
                <a:spcPts val="1600"/>
              </a:spcBef>
              <a:spcAft>
                <a:spcPts val="0"/>
              </a:spcAft>
              <a:buSzPts val="1400"/>
              <a:buFont typeface="Ropa Sans"/>
              <a:buChar char="○"/>
              <a:defRPr>
                <a:latin typeface="Ropa Sans"/>
                <a:ea typeface="Ropa Sans"/>
                <a:cs typeface="Ropa Sans"/>
                <a:sym typeface="Ropa Sans"/>
              </a:defRPr>
            </a:lvl2pPr>
            <a:lvl3pPr indent="-317500" lvl="2" marL="1371600" rtl="0">
              <a:spcBef>
                <a:spcPts val="1600"/>
              </a:spcBef>
              <a:spcAft>
                <a:spcPts val="0"/>
              </a:spcAft>
              <a:buSzPts val="1400"/>
              <a:buFont typeface="Ropa Sans"/>
              <a:buChar char="■"/>
              <a:defRPr>
                <a:latin typeface="Ropa Sans"/>
                <a:ea typeface="Ropa Sans"/>
                <a:cs typeface="Ropa Sans"/>
                <a:sym typeface="Ropa Sans"/>
              </a:defRPr>
            </a:lvl3pPr>
            <a:lvl4pPr indent="-317500" lvl="3" marL="1828800" rtl="0">
              <a:spcBef>
                <a:spcPts val="1600"/>
              </a:spcBef>
              <a:spcAft>
                <a:spcPts val="0"/>
              </a:spcAft>
              <a:buSzPts val="1400"/>
              <a:buFont typeface="Ropa Sans"/>
              <a:buChar char="●"/>
              <a:defRPr>
                <a:latin typeface="Ropa Sans"/>
                <a:ea typeface="Ropa Sans"/>
                <a:cs typeface="Ropa Sans"/>
                <a:sym typeface="Ropa Sans"/>
              </a:defRPr>
            </a:lvl4pPr>
            <a:lvl5pPr indent="-317500" lvl="4" marL="2286000" rtl="0">
              <a:spcBef>
                <a:spcPts val="1600"/>
              </a:spcBef>
              <a:spcAft>
                <a:spcPts val="0"/>
              </a:spcAft>
              <a:buSzPts val="1400"/>
              <a:buFont typeface="Ropa Sans"/>
              <a:buChar char="○"/>
              <a:defRPr>
                <a:latin typeface="Ropa Sans"/>
                <a:ea typeface="Ropa Sans"/>
                <a:cs typeface="Ropa Sans"/>
                <a:sym typeface="Ropa Sans"/>
              </a:defRPr>
            </a:lvl5pPr>
            <a:lvl6pPr indent="-317500" lvl="5" marL="2743200" rtl="0">
              <a:spcBef>
                <a:spcPts val="1600"/>
              </a:spcBef>
              <a:spcAft>
                <a:spcPts val="0"/>
              </a:spcAft>
              <a:buSzPts val="1400"/>
              <a:buFont typeface="Ropa Sans"/>
              <a:buChar char="■"/>
              <a:defRPr>
                <a:latin typeface="Ropa Sans"/>
                <a:ea typeface="Ropa Sans"/>
                <a:cs typeface="Ropa Sans"/>
                <a:sym typeface="Ropa Sans"/>
              </a:defRPr>
            </a:lvl6pPr>
            <a:lvl7pPr indent="-317500" lvl="6" marL="3200400" rtl="0">
              <a:spcBef>
                <a:spcPts val="1600"/>
              </a:spcBef>
              <a:spcAft>
                <a:spcPts val="0"/>
              </a:spcAft>
              <a:buSzPts val="1400"/>
              <a:buFont typeface="Ropa Sans"/>
              <a:buChar char="●"/>
              <a:defRPr>
                <a:latin typeface="Ropa Sans"/>
                <a:ea typeface="Ropa Sans"/>
                <a:cs typeface="Ropa Sans"/>
                <a:sym typeface="Ropa Sans"/>
              </a:defRPr>
            </a:lvl7pPr>
            <a:lvl8pPr indent="-317500" lvl="7" marL="3657600" rtl="0">
              <a:spcBef>
                <a:spcPts val="1600"/>
              </a:spcBef>
              <a:spcAft>
                <a:spcPts val="0"/>
              </a:spcAft>
              <a:buSzPts val="1400"/>
              <a:buFont typeface="Ropa Sans"/>
              <a:buChar char="○"/>
              <a:defRPr>
                <a:latin typeface="Ropa Sans"/>
                <a:ea typeface="Ropa Sans"/>
                <a:cs typeface="Ropa Sans"/>
                <a:sym typeface="Ropa Sans"/>
              </a:defRPr>
            </a:lvl8pPr>
            <a:lvl9pPr indent="-317500" lvl="8" marL="4114800" rtl="0">
              <a:spcBef>
                <a:spcPts val="1600"/>
              </a:spcBef>
              <a:spcAft>
                <a:spcPts val="1600"/>
              </a:spcAft>
              <a:buSzPts val="1400"/>
              <a:buFont typeface="Ropa Sans"/>
              <a:buChar char="■"/>
              <a:defRPr>
                <a:latin typeface="Ropa Sans"/>
                <a:ea typeface="Ropa Sans"/>
                <a:cs typeface="Ropa Sans"/>
                <a:sym typeface="Ropa Sans"/>
              </a:defRPr>
            </a:lvl9pPr>
          </a:lstStyle>
          <a:p/>
        </p:txBody>
      </p:sp>
      <p:sp>
        <p:nvSpPr>
          <p:cNvPr id="44" name="Shape 4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theme" Target="../theme/theme3.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slideLayout" Target="../slideLayouts/slideLayout8.xml"/><Relationship Id="rId3" Type="http://schemas.openxmlformats.org/officeDocument/2006/relationships/slideLayout" Target="../slideLayouts/slideLayout9.xml"/><Relationship Id="rId4" Type="http://schemas.openxmlformats.org/officeDocument/2006/relationships/slideLayout" Target="../slideLayouts/slideLayout10.xml"/><Relationship Id="rId11" Type="http://schemas.openxmlformats.org/officeDocument/2006/relationships/slideLayout" Target="../slideLayouts/slideLayout17.xml"/><Relationship Id="rId10" Type="http://schemas.openxmlformats.org/officeDocument/2006/relationships/slideLayout" Target="../slideLayouts/slideLayout16.xml"/><Relationship Id="rId12" Type="http://schemas.openxmlformats.org/officeDocument/2006/relationships/theme" Target="../theme/theme1.xml"/><Relationship Id="rId9" Type="http://schemas.openxmlformats.org/officeDocument/2006/relationships/slideLayout" Target="../slideLayouts/slideLayout15.xml"/><Relationship Id="rId5" Type="http://schemas.openxmlformats.org/officeDocument/2006/relationships/slideLayout" Target="../slideLayouts/slideLayout11.xml"/><Relationship Id="rId6" Type="http://schemas.openxmlformats.org/officeDocument/2006/relationships/slideLayout" Target="../slideLayouts/slideLayout12.xml"/><Relationship Id="rId7" Type="http://schemas.openxmlformats.org/officeDocument/2006/relationships/slideLayout" Target="../slideLayouts/slideLayout13.xml"/><Relationship Id="rId8"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dark">
    <p:bg>
      <p:bgPr>
        <a:solidFill>
          <a:schemeClr val="dk1"/>
        </a:solidFill>
      </p:bgPr>
    </p:bg>
    <p:spTree>
      <p:nvGrpSpPr>
        <p:cNvPr id="5" name="Shape 5"/>
        <p:cNvGrpSpPr/>
        <p:nvPr/>
      </p:nvGrpSpPr>
      <p:grpSpPr>
        <a:xfrm>
          <a:off x="0" y="0"/>
          <a:ext cx="0" cy="0"/>
          <a:chOff x="0" y="0"/>
          <a:chExt cx="0" cy="0"/>
        </a:xfrm>
      </p:grpSpPr>
      <p:sp>
        <p:nvSpPr>
          <p:cNvPr id="6" name="Shape 6"/>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lstStyle>
            <a:lvl1pPr lvl="0">
              <a:spcBef>
                <a:spcPts val="0"/>
              </a:spcBef>
              <a:spcAft>
                <a:spcPts val="0"/>
              </a:spcAft>
              <a:buClr>
                <a:schemeClr val="lt1"/>
              </a:buClr>
              <a:buSzPts val="3600"/>
              <a:buNone/>
              <a:defRPr b="1" sz="3600">
                <a:solidFill>
                  <a:schemeClr val="lt1"/>
                </a:solidFill>
              </a:defRPr>
            </a:lvl1pPr>
            <a:lvl2pPr lvl="1">
              <a:spcBef>
                <a:spcPts val="0"/>
              </a:spcBef>
              <a:spcAft>
                <a:spcPts val="0"/>
              </a:spcAft>
              <a:buClr>
                <a:schemeClr val="lt1"/>
              </a:buClr>
              <a:buSzPts val="3600"/>
              <a:buNone/>
              <a:defRPr b="1" sz="3600">
                <a:solidFill>
                  <a:schemeClr val="lt1"/>
                </a:solidFill>
              </a:defRPr>
            </a:lvl2pPr>
            <a:lvl3pPr lvl="2">
              <a:spcBef>
                <a:spcPts val="0"/>
              </a:spcBef>
              <a:spcAft>
                <a:spcPts val="0"/>
              </a:spcAft>
              <a:buClr>
                <a:schemeClr val="lt1"/>
              </a:buClr>
              <a:buSzPts val="3600"/>
              <a:buNone/>
              <a:defRPr b="1" sz="3600">
                <a:solidFill>
                  <a:schemeClr val="lt1"/>
                </a:solidFill>
              </a:defRPr>
            </a:lvl3pPr>
            <a:lvl4pPr lvl="3">
              <a:spcBef>
                <a:spcPts val="0"/>
              </a:spcBef>
              <a:spcAft>
                <a:spcPts val="0"/>
              </a:spcAft>
              <a:buClr>
                <a:schemeClr val="lt1"/>
              </a:buClr>
              <a:buSzPts val="3600"/>
              <a:buNone/>
              <a:defRPr b="1" sz="3600">
                <a:solidFill>
                  <a:schemeClr val="lt1"/>
                </a:solidFill>
              </a:defRPr>
            </a:lvl4pPr>
            <a:lvl5pPr lvl="4">
              <a:spcBef>
                <a:spcPts val="0"/>
              </a:spcBef>
              <a:spcAft>
                <a:spcPts val="0"/>
              </a:spcAft>
              <a:buClr>
                <a:schemeClr val="lt1"/>
              </a:buClr>
              <a:buSzPts val="3600"/>
              <a:buNone/>
              <a:defRPr b="1" sz="3600">
                <a:solidFill>
                  <a:schemeClr val="lt1"/>
                </a:solidFill>
              </a:defRPr>
            </a:lvl5pPr>
            <a:lvl6pPr lvl="5">
              <a:spcBef>
                <a:spcPts val="0"/>
              </a:spcBef>
              <a:spcAft>
                <a:spcPts val="0"/>
              </a:spcAft>
              <a:buClr>
                <a:schemeClr val="lt1"/>
              </a:buClr>
              <a:buSzPts val="3600"/>
              <a:buNone/>
              <a:defRPr b="1" sz="3600">
                <a:solidFill>
                  <a:schemeClr val="lt1"/>
                </a:solidFill>
              </a:defRPr>
            </a:lvl6pPr>
            <a:lvl7pPr lvl="6">
              <a:spcBef>
                <a:spcPts val="0"/>
              </a:spcBef>
              <a:spcAft>
                <a:spcPts val="0"/>
              </a:spcAft>
              <a:buClr>
                <a:schemeClr val="lt1"/>
              </a:buClr>
              <a:buSzPts val="3600"/>
              <a:buNone/>
              <a:defRPr b="1" sz="3600">
                <a:solidFill>
                  <a:schemeClr val="lt1"/>
                </a:solidFill>
              </a:defRPr>
            </a:lvl7pPr>
            <a:lvl8pPr lvl="7">
              <a:spcBef>
                <a:spcPts val="0"/>
              </a:spcBef>
              <a:spcAft>
                <a:spcPts val="0"/>
              </a:spcAft>
              <a:buClr>
                <a:schemeClr val="lt1"/>
              </a:buClr>
              <a:buSzPts val="3600"/>
              <a:buNone/>
              <a:defRPr b="1" sz="3600">
                <a:solidFill>
                  <a:schemeClr val="lt1"/>
                </a:solidFill>
              </a:defRPr>
            </a:lvl8pPr>
            <a:lvl9pPr lvl="8">
              <a:spcBef>
                <a:spcPts val="0"/>
              </a:spcBef>
              <a:spcAft>
                <a:spcPts val="0"/>
              </a:spcAft>
              <a:buClr>
                <a:schemeClr val="lt1"/>
              </a:buClr>
              <a:buSzPts val="3600"/>
              <a:buNone/>
              <a:defRPr b="1" sz="3600">
                <a:solidFill>
                  <a:schemeClr val="lt1"/>
                </a:solidFill>
              </a:defRPr>
            </a:lvl9pPr>
          </a:lstStyle>
          <a:p/>
        </p:txBody>
      </p:sp>
      <p:sp>
        <p:nvSpPr>
          <p:cNvPr id="7" name="Shape 7"/>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lstStyle>
            <a:lvl1pPr indent="-419100" lvl="0" marL="457200">
              <a:spcBef>
                <a:spcPts val="600"/>
              </a:spcBef>
              <a:spcAft>
                <a:spcPts val="0"/>
              </a:spcAft>
              <a:buClr>
                <a:schemeClr val="lt1"/>
              </a:buClr>
              <a:buSzPts val="3000"/>
              <a:buChar char="●"/>
              <a:defRPr sz="3000">
                <a:solidFill>
                  <a:schemeClr val="lt1"/>
                </a:solidFill>
              </a:defRPr>
            </a:lvl1pPr>
            <a:lvl2pPr indent="-381000" lvl="1" marL="914400">
              <a:spcBef>
                <a:spcPts val="0"/>
              </a:spcBef>
              <a:spcAft>
                <a:spcPts val="0"/>
              </a:spcAft>
              <a:buClr>
                <a:schemeClr val="lt1"/>
              </a:buClr>
              <a:buSzPts val="2400"/>
              <a:buChar char="○"/>
              <a:defRPr sz="2400">
                <a:solidFill>
                  <a:schemeClr val="lt1"/>
                </a:solidFill>
              </a:defRPr>
            </a:lvl2pPr>
            <a:lvl3pPr indent="-381000" lvl="2" marL="1371600">
              <a:spcBef>
                <a:spcPts val="0"/>
              </a:spcBef>
              <a:spcAft>
                <a:spcPts val="0"/>
              </a:spcAft>
              <a:buClr>
                <a:schemeClr val="lt1"/>
              </a:buClr>
              <a:buSzPts val="2400"/>
              <a:buChar char="■"/>
              <a:defRPr sz="2400">
                <a:solidFill>
                  <a:schemeClr val="lt1"/>
                </a:solidFill>
              </a:defRPr>
            </a:lvl3pPr>
            <a:lvl4pPr indent="-342900" lvl="3" marL="1828800">
              <a:spcBef>
                <a:spcPts val="0"/>
              </a:spcBef>
              <a:spcAft>
                <a:spcPts val="0"/>
              </a:spcAft>
              <a:buClr>
                <a:schemeClr val="lt1"/>
              </a:buClr>
              <a:buSzPts val="1800"/>
              <a:buChar char="●"/>
              <a:defRPr sz="1800">
                <a:solidFill>
                  <a:schemeClr val="lt1"/>
                </a:solidFill>
              </a:defRPr>
            </a:lvl4pPr>
            <a:lvl5pPr indent="-342900" lvl="4" marL="2286000">
              <a:spcBef>
                <a:spcPts val="0"/>
              </a:spcBef>
              <a:spcAft>
                <a:spcPts val="0"/>
              </a:spcAft>
              <a:buClr>
                <a:schemeClr val="lt1"/>
              </a:buClr>
              <a:buSzPts val="1800"/>
              <a:buChar char="○"/>
              <a:defRPr sz="1800">
                <a:solidFill>
                  <a:schemeClr val="lt1"/>
                </a:solidFill>
              </a:defRPr>
            </a:lvl5pPr>
            <a:lvl6pPr indent="-342900" lvl="5" marL="2743200">
              <a:spcBef>
                <a:spcPts val="0"/>
              </a:spcBef>
              <a:spcAft>
                <a:spcPts val="0"/>
              </a:spcAft>
              <a:buClr>
                <a:schemeClr val="lt1"/>
              </a:buClr>
              <a:buSzPts val="1800"/>
              <a:buChar char="■"/>
              <a:defRPr sz="1800">
                <a:solidFill>
                  <a:schemeClr val="lt1"/>
                </a:solidFill>
              </a:defRPr>
            </a:lvl6pPr>
            <a:lvl7pPr indent="-342900" lvl="6" marL="3200400">
              <a:spcBef>
                <a:spcPts val="0"/>
              </a:spcBef>
              <a:spcAft>
                <a:spcPts val="0"/>
              </a:spcAft>
              <a:buClr>
                <a:schemeClr val="lt1"/>
              </a:buClr>
              <a:buSzPts val="1800"/>
              <a:buChar char="●"/>
              <a:defRPr sz="1800">
                <a:solidFill>
                  <a:schemeClr val="lt1"/>
                </a:solidFill>
              </a:defRPr>
            </a:lvl7pPr>
            <a:lvl8pPr indent="-342900" lvl="7" marL="3657600">
              <a:spcBef>
                <a:spcPts val="0"/>
              </a:spcBef>
              <a:spcAft>
                <a:spcPts val="0"/>
              </a:spcAft>
              <a:buClr>
                <a:schemeClr val="lt1"/>
              </a:buClr>
              <a:buSzPts val="1800"/>
              <a:buChar char="○"/>
              <a:defRPr sz="1800">
                <a:solidFill>
                  <a:schemeClr val="lt1"/>
                </a:solidFill>
              </a:defRPr>
            </a:lvl8pPr>
            <a:lvl9pPr indent="-342900" lvl="8" marL="4114800">
              <a:spcBef>
                <a:spcPts val="0"/>
              </a:spcBef>
              <a:spcAft>
                <a:spcPts val="0"/>
              </a:spcAft>
              <a:buClr>
                <a:schemeClr val="lt1"/>
              </a:buClr>
              <a:buSzPts val="1800"/>
              <a:buChar char="■"/>
              <a:defRPr sz="1800">
                <a:solidFill>
                  <a:schemeClr val="lt1"/>
                </a:solidFill>
              </a:defRPr>
            </a:lvl9pPr>
          </a:lstStyle>
          <a:p/>
        </p:txBody>
      </p:sp>
      <p:sp>
        <p:nvSpPr>
          <p:cNvPr id="8" name="Shape 8"/>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lvl="0" algn="r">
              <a:buNone/>
              <a:defRPr sz="1300">
                <a:solidFill>
                  <a:schemeClr val="lt1"/>
                </a:solidFill>
              </a:defRPr>
            </a:lvl1pPr>
            <a:lvl2pPr lvl="1" algn="r">
              <a:buNone/>
              <a:defRPr sz="1300">
                <a:solidFill>
                  <a:schemeClr val="lt1"/>
                </a:solidFill>
              </a:defRPr>
            </a:lvl2pPr>
            <a:lvl3pPr lvl="2" algn="r">
              <a:buNone/>
              <a:defRPr sz="1300">
                <a:solidFill>
                  <a:schemeClr val="lt1"/>
                </a:solidFill>
              </a:defRPr>
            </a:lvl3pPr>
            <a:lvl4pPr lvl="3" algn="r">
              <a:buNone/>
              <a:defRPr sz="1300">
                <a:solidFill>
                  <a:schemeClr val="lt1"/>
                </a:solidFill>
              </a:defRPr>
            </a:lvl4pPr>
            <a:lvl5pPr lvl="4" algn="r">
              <a:buNone/>
              <a:defRPr sz="1300">
                <a:solidFill>
                  <a:schemeClr val="lt1"/>
                </a:solidFill>
              </a:defRPr>
            </a:lvl5pPr>
            <a:lvl6pPr lvl="5" algn="r">
              <a:buNone/>
              <a:defRPr sz="1300">
                <a:solidFill>
                  <a:schemeClr val="lt1"/>
                </a:solidFill>
              </a:defRPr>
            </a:lvl6pPr>
            <a:lvl7pPr lvl="6" algn="r">
              <a:buNone/>
              <a:defRPr sz="1300">
                <a:solidFill>
                  <a:schemeClr val="lt1"/>
                </a:solidFill>
              </a:defRPr>
            </a:lvl7pPr>
            <a:lvl8pPr lvl="7" algn="r">
              <a:buNone/>
              <a:defRPr sz="1300">
                <a:solidFill>
                  <a:schemeClr val="lt1"/>
                </a:solidFill>
              </a:defRPr>
            </a:lvl8pPr>
            <a:lvl9pPr lvl="8" algn="r">
              <a:buNone/>
              <a:defRPr sz="1300">
                <a:solidFill>
                  <a:schemeClr val="lt1"/>
                </a:solidFill>
              </a:defRPr>
            </a:lvl9pPr>
          </a:lstStyle>
          <a:p>
            <a:pPr indent="0" lvl="0" marL="0">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dark-2">
    <p:bg>
      <p:bgPr>
        <a:solidFill>
          <a:schemeClr val="lt1"/>
        </a:solidFill>
      </p:bgPr>
    </p:bg>
    <p:spTree>
      <p:nvGrpSpPr>
        <p:cNvPr id="30" name="Shape 30"/>
        <p:cNvGrpSpPr/>
        <p:nvPr/>
      </p:nvGrpSpPr>
      <p:grpSpPr>
        <a:xfrm>
          <a:off x="0" y="0"/>
          <a:ext cx="0" cy="0"/>
          <a:chOff x="0" y="0"/>
          <a:chExt cx="0" cy="0"/>
        </a:xfrm>
      </p:grpSpPr>
      <p:sp>
        <p:nvSpPr>
          <p:cNvPr id="31" name="Shape 3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rtl="0">
              <a:spcBef>
                <a:spcPts val="0"/>
              </a:spcBef>
              <a:spcAft>
                <a:spcPts val="0"/>
              </a:spcAft>
              <a:buClr>
                <a:schemeClr val="dk1"/>
              </a:buClr>
              <a:buSzPts val="2800"/>
              <a:buFont typeface="Fjalla One"/>
              <a:buNone/>
              <a:defRPr sz="2800">
                <a:solidFill>
                  <a:schemeClr val="dk1"/>
                </a:solidFill>
                <a:latin typeface="Fjalla One"/>
                <a:ea typeface="Fjalla One"/>
                <a:cs typeface="Fjalla One"/>
                <a:sym typeface="Fjalla One"/>
              </a:defRPr>
            </a:lvl1pPr>
            <a:lvl2pPr lvl="1" rtl="0">
              <a:spcBef>
                <a:spcPts val="0"/>
              </a:spcBef>
              <a:spcAft>
                <a:spcPts val="0"/>
              </a:spcAft>
              <a:buClr>
                <a:schemeClr val="dk1"/>
              </a:buClr>
              <a:buSzPts val="2800"/>
              <a:buFont typeface="Fjalla One"/>
              <a:buNone/>
              <a:defRPr sz="2800">
                <a:solidFill>
                  <a:schemeClr val="dk1"/>
                </a:solidFill>
                <a:latin typeface="Fjalla One"/>
                <a:ea typeface="Fjalla One"/>
                <a:cs typeface="Fjalla One"/>
                <a:sym typeface="Fjalla One"/>
              </a:defRPr>
            </a:lvl2pPr>
            <a:lvl3pPr lvl="2" rtl="0">
              <a:spcBef>
                <a:spcPts val="0"/>
              </a:spcBef>
              <a:spcAft>
                <a:spcPts val="0"/>
              </a:spcAft>
              <a:buClr>
                <a:schemeClr val="dk1"/>
              </a:buClr>
              <a:buSzPts val="2800"/>
              <a:buFont typeface="Fjalla One"/>
              <a:buNone/>
              <a:defRPr sz="2800">
                <a:solidFill>
                  <a:schemeClr val="dk1"/>
                </a:solidFill>
                <a:latin typeface="Fjalla One"/>
                <a:ea typeface="Fjalla One"/>
                <a:cs typeface="Fjalla One"/>
                <a:sym typeface="Fjalla One"/>
              </a:defRPr>
            </a:lvl3pPr>
            <a:lvl4pPr lvl="3" rtl="0">
              <a:spcBef>
                <a:spcPts val="0"/>
              </a:spcBef>
              <a:spcAft>
                <a:spcPts val="0"/>
              </a:spcAft>
              <a:buClr>
                <a:schemeClr val="dk1"/>
              </a:buClr>
              <a:buSzPts val="2800"/>
              <a:buFont typeface="Fjalla One"/>
              <a:buNone/>
              <a:defRPr sz="2800">
                <a:solidFill>
                  <a:schemeClr val="dk1"/>
                </a:solidFill>
                <a:latin typeface="Fjalla One"/>
                <a:ea typeface="Fjalla One"/>
                <a:cs typeface="Fjalla One"/>
                <a:sym typeface="Fjalla One"/>
              </a:defRPr>
            </a:lvl4pPr>
            <a:lvl5pPr lvl="4" rtl="0">
              <a:spcBef>
                <a:spcPts val="0"/>
              </a:spcBef>
              <a:spcAft>
                <a:spcPts val="0"/>
              </a:spcAft>
              <a:buClr>
                <a:schemeClr val="dk1"/>
              </a:buClr>
              <a:buSzPts val="2800"/>
              <a:buFont typeface="Fjalla One"/>
              <a:buNone/>
              <a:defRPr sz="2800">
                <a:solidFill>
                  <a:schemeClr val="dk1"/>
                </a:solidFill>
                <a:latin typeface="Fjalla One"/>
                <a:ea typeface="Fjalla One"/>
                <a:cs typeface="Fjalla One"/>
                <a:sym typeface="Fjalla One"/>
              </a:defRPr>
            </a:lvl5pPr>
            <a:lvl6pPr lvl="5" rtl="0">
              <a:spcBef>
                <a:spcPts val="0"/>
              </a:spcBef>
              <a:spcAft>
                <a:spcPts val="0"/>
              </a:spcAft>
              <a:buClr>
                <a:schemeClr val="dk1"/>
              </a:buClr>
              <a:buSzPts val="2800"/>
              <a:buFont typeface="Fjalla One"/>
              <a:buNone/>
              <a:defRPr sz="2800">
                <a:solidFill>
                  <a:schemeClr val="dk1"/>
                </a:solidFill>
                <a:latin typeface="Fjalla One"/>
                <a:ea typeface="Fjalla One"/>
                <a:cs typeface="Fjalla One"/>
                <a:sym typeface="Fjalla One"/>
              </a:defRPr>
            </a:lvl6pPr>
            <a:lvl7pPr lvl="6" rtl="0">
              <a:spcBef>
                <a:spcPts val="0"/>
              </a:spcBef>
              <a:spcAft>
                <a:spcPts val="0"/>
              </a:spcAft>
              <a:buClr>
                <a:schemeClr val="dk1"/>
              </a:buClr>
              <a:buSzPts val="2800"/>
              <a:buFont typeface="Fjalla One"/>
              <a:buNone/>
              <a:defRPr sz="2800">
                <a:solidFill>
                  <a:schemeClr val="dk1"/>
                </a:solidFill>
                <a:latin typeface="Fjalla One"/>
                <a:ea typeface="Fjalla One"/>
                <a:cs typeface="Fjalla One"/>
                <a:sym typeface="Fjalla One"/>
              </a:defRPr>
            </a:lvl7pPr>
            <a:lvl8pPr lvl="7" rtl="0">
              <a:spcBef>
                <a:spcPts val="0"/>
              </a:spcBef>
              <a:spcAft>
                <a:spcPts val="0"/>
              </a:spcAft>
              <a:buClr>
                <a:schemeClr val="dk1"/>
              </a:buClr>
              <a:buSzPts val="2800"/>
              <a:buFont typeface="Fjalla One"/>
              <a:buNone/>
              <a:defRPr sz="2800">
                <a:solidFill>
                  <a:schemeClr val="dk1"/>
                </a:solidFill>
                <a:latin typeface="Fjalla One"/>
                <a:ea typeface="Fjalla One"/>
                <a:cs typeface="Fjalla One"/>
                <a:sym typeface="Fjalla One"/>
              </a:defRPr>
            </a:lvl8pPr>
            <a:lvl9pPr lvl="8" rtl="0">
              <a:spcBef>
                <a:spcPts val="0"/>
              </a:spcBef>
              <a:spcAft>
                <a:spcPts val="0"/>
              </a:spcAft>
              <a:buClr>
                <a:schemeClr val="dk1"/>
              </a:buClr>
              <a:buSzPts val="2800"/>
              <a:buFont typeface="Fjalla One"/>
              <a:buNone/>
              <a:defRPr sz="2800">
                <a:solidFill>
                  <a:schemeClr val="dk1"/>
                </a:solidFill>
                <a:latin typeface="Fjalla One"/>
                <a:ea typeface="Fjalla One"/>
                <a:cs typeface="Fjalla One"/>
                <a:sym typeface="Fjalla One"/>
              </a:defRPr>
            </a:lvl9pPr>
          </a:lstStyle>
          <a:p/>
        </p:txBody>
      </p:sp>
      <p:sp>
        <p:nvSpPr>
          <p:cNvPr id="32" name="Shape 3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rtl="0">
              <a:lnSpc>
                <a:spcPct val="115000"/>
              </a:lnSpc>
              <a:spcBef>
                <a:spcPts val="0"/>
              </a:spcBef>
              <a:spcAft>
                <a:spcPts val="0"/>
              </a:spcAft>
              <a:buClr>
                <a:schemeClr val="lt2"/>
              </a:buClr>
              <a:buSzPts val="1800"/>
              <a:buFont typeface="Ropa Sans"/>
              <a:buChar char="●"/>
              <a:defRPr sz="1800">
                <a:solidFill>
                  <a:schemeClr val="lt2"/>
                </a:solidFill>
                <a:latin typeface="Ropa Sans"/>
                <a:ea typeface="Ropa Sans"/>
                <a:cs typeface="Ropa Sans"/>
                <a:sym typeface="Ropa Sans"/>
              </a:defRPr>
            </a:lvl1pPr>
            <a:lvl2pPr indent="-317500" lvl="1" marL="914400" rtl="0">
              <a:lnSpc>
                <a:spcPct val="115000"/>
              </a:lnSpc>
              <a:spcBef>
                <a:spcPts val="1600"/>
              </a:spcBef>
              <a:spcAft>
                <a:spcPts val="0"/>
              </a:spcAft>
              <a:buClr>
                <a:schemeClr val="lt2"/>
              </a:buClr>
              <a:buSzPts val="1400"/>
              <a:buFont typeface="Ropa Sans"/>
              <a:buChar char="○"/>
              <a:defRPr>
                <a:solidFill>
                  <a:schemeClr val="lt2"/>
                </a:solidFill>
                <a:latin typeface="Ropa Sans"/>
                <a:ea typeface="Ropa Sans"/>
                <a:cs typeface="Ropa Sans"/>
                <a:sym typeface="Ropa Sans"/>
              </a:defRPr>
            </a:lvl2pPr>
            <a:lvl3pPr indent="-317500" lvl="2" marL="1371600" rtl="0">
              <a:lnSpc>
                <a:spcPct val="115000"/>
              </a:lnSpc>
              <a:spcBef>
                <a:spcPts val="1600"/>
              </a:spcBef>
              <a:spcAft>
                <a:spcPts val="0"/>
              </a:spcAft>
              <a:buClr>
                <a:schemeClr val="lt2"/>
              </a:buClr>
              <a:buSzPts val="1400"/>
              <a:buFont typeface="Ropa Sans"/>
              <a:buChar char="■"/>
              <a:defRPr>
                <a:solidFill>
                  <a:schemeClr val="lt2"/>
                </a:solidFill>
                <a:latin typeface="Ropa Sans"/>
                <a:ea typeface="Ropa Sans"/>
                <a:cs typeface="Ropa Sans"/>
                <a:sym typeface="Ropa Sans"/>
              </a:defRPr>
            </a:lvl3pPr>
            <a:lvl4pPr indent="-317500" lvl="3" marL="1828800" rtl="0">
              <a:lnSpc>
                <a:spcPct val="115000"/>
              </a:lnSpc>
              <a:spcBef>
                <a:spcPts val="1600"/>
              </a:spcBef>
              <a:spcAft>
                <a:spcPts val="0"/>
              </a:spcAft>
              <a:buClr>
                <a:schemeClr val="lt2"/>
              </a:buClr>
              <a:buSzPts val="1400"/>
              <a:buFont typeface="Ropa Sans"/>
              <a:buChar char="●"/>
              <a:defRPr>
                <a:solidFill>
                  <a:schemeClr val="lt2"/>
                </a:solidFill>
                <a:latin typeface="Ropa Sans"/>
                <a:ea typeface="Ropa Sans"/>
                <a:cs typeface="Ropa Sans"/>
                <a:sym typeface="Ropa Sans"/>
              </a:defRPr>
            </a:lvl4pPr>
            <a:lvl5pPr indent="-317500" lvl="4" marL="2286000" rtl="0">
              <a:lnSpc>
                <a:spcPct val="115000"/>
              </a:lnSpc>
              <a:spcBef>
                <a:spcPts val="1600"/>
              </a:spcBef>
              <a:spcAft>
                <a:spcPts val="0"/>
              </a:spcAft>
              <a:buClr>
                <a:schemeClr val="lt2"/>
              </a:buClr>
              <a:buSzPts val="1400"/>
              <a:buFont typeface="Ropa Sans"/>
              <a:buChar char="○"/>
              <a:defRPr>
                <a:solidFill>
                  <a:schemeClr val="lt2"/>
                </a:solidFill>
                <a:latin typeface="Ropa Sans"/>
                <a:ea typeface="Ropa Sans"/>
                <a:cs typeface="Ropa Sans"/>
                <a:sym typeface="Ropa Sans"/>
              </a:defRPr>
            </a:lvl5pPr>
            <a:lvl6pPr indent="-317500" lvl="5" marL="2743200" rtl="0">
              <a:lnSpc>
                <a:spcPct val="115000"/>
              </a:lnSpc>
              <a:spcBef>
                <a:spcPts val="1600"/>
              </a:spcBef>
              <a:spcAft>
                <a:spcPts val="0"/>
              </a:spcAft>
              <a:buClr>
                <a:schemeClr val="lt2"/>
              </a:buClr>
              <a:buSzPts val="1400"/>
              <a:buFont typeface="Ropa Sans"/>
              <a:buChar char="■"/>
              <a:defRPr>
                <a:solidFill>
                  <a:schemeClr val="lt2"/>
                </a:solidFill>
                <a:latin typeface="Ropa Sans"/>
                <a:ea typeface="Ropa Sans"/>
                <a:cs typeface="Ropa Sans"/>
                <a:sym typeface="Ropa Sans"/>
              </a:defRPr>
            </a:lvl6pPr>
            <a:lvl7pPr indent="-317500" lvl="6" marL="3200400" rtl="0">
              <a:lnSpc>
                <a:spcPct val="115000"/>
              </a:lnSpc>
              <a:spcBef>
                <a:spcPts val="1600"/>
              </a:spcBef>
              <a:spcAft>
                <a:spcPts val="0"/>
              </a:spcAft>
              <a:buClr>
                <a:schemeClr val="lt2"/>
              </a:buClr>
              <a:buSzPts val="1400"/>
              <a:buFont typeface="Ropa Sans"/>
              <a:buChar char="●"/>
              <a:defRPr>
                <a:solidFill>
                  <a:schemeClr val="lt2"/>
                </a:solidFill>
                <a:latin typeface="Ropa Sans"/>
                <a:ea typeface="Ropa Sans"/>
                <a:cs typeface="Ropa Sans"/>
                <a:sym typeface="Ropa Sans"/>
              </a:defRPr>
            </a:lvl7pPr>
            <a:lvl8pPr indent="-317500" lvl="7" marL="3657600" rtl="0">
              <a:lnSpc>
                <a:spcPct val="115000"/>
              </a:lnSpc>
              <a:spcBef>
                <a:spcPts val="1600"/>
              </a:spcBef>
              <a:spcAft>
                <a:spcPts val="0"/>
              </a:spcAft>
              <a:buClr>
                <a:schemeClr val="lt2"/>
              </a:buClr>
              <a:buSzPts val="1400"/>
              <a:buFont typeface="Ropa Sans"/>
              <a:buChar char="○"/>
              <a:defRPr>
                <a:solidFill>
                  <a:schemeClr val="lt2"/>
                </a:solidFill>
                <a:latin typeface="Ropa Sans"/>
                <a:ea typeface="Ropa Sans"/>
                <a:cs typeface="Ropa Sans"/>
                <a:sym typeface="Ropa Sans"/>
              </a:defRPr>
            </a:lvl8pPr>
            <a:lvl9pPr indent="-317500" lvl="8" marL="4114800" rtl="0">
              <a:lnSpc>
                <a:spcPct val="115000"/>
              </a:lnSpc>
              <a:spcBef>
                <a:spcPts val="1600"/>
              </a:spcBef>
              <a:spcAft>
                <a:spcPts val="1600"/>
              </a:spcAft>
              <a:buClr>
                <a:schemeClr val="lt2"/>
              </a:buClr>
              <a:buSzPts val="1400"/>
              <a:buFont typeface="Ropa Sans"/>
              <a:buChar char="■"/>
              <a:defRPr>
                <a:solidFill>
                  <a:schemeClr val="lt2"/>
                </a:solidFill>
                <a:latin typeface="Ropa Sans"/>
                <a:ea typeface="Ropa Sans"/>
                <a:cs typeface="Ropa Sans"/>
                <a:sym typeface="Ropa Sans"/>
              </a:defRPr>
            </a:lvl9pPr>
          </a:lstStyle>
          <a:p/>
        </p:txBody>
      </p:sp>
      <p:sp>
        <p:nvSpPr>
          <p:cNvPr id="33" name="Shape 3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lt2"/>
                </a:solidFill>
              </a:defRPr>
            </a:lvl1pPr>
            <a:lvl2pPr lvl="1" rtl="0" algn="r">
              <a:buNone/>
              <a:defRPr sz="1000">
                <a:solidFill>
                  <a:schemeClr val="lt2"/>
                </a:solidFill>
              </a:defRPr>
            </a:lvl2pPr>
            <a:lvl3pPr lvl="2" rtl="0" algn="r">
              <a:buNone/>
              <a:defRPr sz="1000">
                <a:solidFill>
                  <a:schemeClr val="lt2"/>
                </a:solidFill>
              </a:defRPr>
            </a:lvl3pPr>
            <a:lvl4pPr lvl="3" rtl="0" algn="r">
              <a:buNone/>
              <a:defRPr sz="1000">
                <a:solidFill>
                  <a:schemeClr val="lt2"/>
                </a:solidFill>
              </a:defRPr>
            </a:lvl4pPr>
            <a:lvl5pPr lvl="4" rtl="0" algn="r">
              <a:buNone/>
              <a:defRPr sz="1000">
                <a:solidFill>
                  <a:schemeClr val="lt2"/>
                </a:solidFill>
              </a:defRPr>
            </a:lvl5pPr>
            <a:lvl6pPr lvl="5" rtl="0" algn="r">
              <a:buNone/>
              <a:defRPr sz="1000">
                <a:solidFill>
                  <a:schemeClr val="lt2"/>
                </a:solidFill>
              </a:defRPr>
            </a:lvl6pPr>
            <a:lvl7pPr lvl="6" rtl="0" algn="r">
              <a:buNone/>
              <a:defRPr sz="1000">
                <a:solidFill>
                  <a:schemeClr val="lt2"/>
                </a:solidFill>
              </a:defRPr>
            </a:lvl7pPr>
            <a:lvl8pPr lvl="7" rtl="0" algn="r">
              <a:buNone/>
              <a:defRPr sz="1000">
                <a:solidFill>
                  <a:schemeClr val="lt2"/>
                </a:solidFill>
              </a:defRPr>
            </a:lvl8pPr>
            <a:lvl9pPr lvl="8" rtl="0" algn="r">
              <a:buNone/>
              <a:defRPr sz="1000">
                <a:solidFill>
                  <a:schemeClr val="lt2"/>
                </a:solidFill>
              </a:defRPr>
            </a:lvl9pPr>
          </a:lstStyle>
          <a:p>
            <a:pPr indent="0" lvl="0" marL="0">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4" r:id="rId1"/>
    <p:sldLayoutId id="2147483655" r:id="rId2"/>
    <p:sldLayoutId id="2147483656" r:id="rId3"/>
    <p:sldLayoutId id="2147483657" r:id="rId4"/>
    <p:sldLayoutId id="2147483658" r:id="rId5"/>
    <p:sldLayoutId id="2147483659" r:id="rId6"/>
    <p:sldLayoutId id="2147483660" r:id="rId7"/>
    <p:sldLayoutId id="2147483661" r:id="rId8"/>
    <p:sldLayoutId id="2147483662" r:id="rId9"/>
    <p:sldLayoutId id="2147483663" r:id="rId10"/>
    <p:sldLayoutId id="2147483664"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3.gi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0.gi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3.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7.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6.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9.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4.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9.jpg"/><Relationship Id="rId4" Type="http://schemas.openxmlformats.org/officeDocument/2006/relationships/image" Target="../media/image4.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1.gi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1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17.gi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13.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19.gi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2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hyperlink" Target="https://drive.google.com/file/d/0B46d2RJIvLNuLXV5WmFZQlNzOVU/view?usp=sharing" TargetMode="External"/><Relationship Id="rId4" Type="http://schemas.openxmlformats.org/officeDocument/2006/relationships/image" Target="../media/image1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hyperlink" Target="https://drive.google.com/file/d/0B46d2RJIvLNuVnRLbGtIOWhLOWs/view?usp=sharing" TargetMode="External"/><Relationship Id="rId4" Type="http://schemas.openxmlformats.org/officeDocument/2006/relationships/image" Target="../media/image1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26.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26.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25.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15.gif"/></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hyperlink" Target="http://www.citytech.cuny.edu/entertainment/emerging-media-btech.aspx#" TargetMode="External"/><Relationship Id="rId4" Type="http://schemas.openxmlformats.org/officeDocument/2006/relationships/hyperlink" Target="http://www.canton.edu/csoet/game/description.html" TargetMode="External"/><Relationship Id="rId5" Type="http://schemas.openxmlformats.org/officeDocument/2006/relationships/hyperlink" Target="https://webapp.sunypoly.edu/stories/faculty-profile-ibrahim-yucel/" TargetMode="External"/><Relationship Id="rId6" Type="http://schemas.openxmlformats.org/officeDocument/2006/relationships/hyperlink" Target="https://sunypoly.edu/academics/majors-and-programs/interactive-media-game-design-imgd.html" TargetMode="External"/></Relationships>
</file>

<file path=ppt/slides/_rels/slide48.xml.rels><?xml version="1.0" encoding="UTF-8" standalone="yes"?><Relationships xmlns="http://schemas.openxmlformats.org/package/2006/relationships"><Relationship Id="rId20" Type="http://schemas.openxmlformats.org/officeDocument/2006/relationships/hyperlink" Target="http://www.dowling.edu/" TargetMode="External"/><Relationship Id="rId22" Type="http://schemas.openxmlformats.org/officeDocument/2006/relationships/hyperlink" Target="http://www.canisius.edu/" TargetMode="External"/><Relationship Id="rId21" Type="http://schemas.openxmlformats.org/officeDocument/2006/relationships/hyperlink" Target="http://www.dowling.edu/" TargetMode="External"/><Relationship Id="rId24" Type="http://schemas.openxmlformats.org/officeDocument/2006/relationships/hyperlink" Target="http://math-computer.adelphi.edu/" TargetMode="External"/><Relationship Id="rId23" Type="http://schemas.openxmlformats.org/officeDocument/2006/relationships/hyperlink" Target="http://www.canisius.edu/" TargetMode="External"/><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hyperlink" Target="https://www.cs.stonybrook.edu/students/Undergraduate-Studies" TargetMode="External"/><Relationship Id="rId4" Type="http://schemas.openxmlformats.org/officeDocument/2006/relationships/hyperlink" Target="https://www.cs.stonybrook.edu/students/Undergraduate-Studies" TargetMode="External"/><Relationship Id="rId9" Type="http://schemas.openxmlformats.org/officeDocument/2006/relationships/hyperlink" Target="http://www.hass.rpi.edu/pl/gaming" TargetMode="External"/><Relationship Id="rId26" Type="http://schemas.openxmlformats.org/officeDocument/2006/relationships/hyperlink" Target="http://new.immtcnj.com/" TargetMode="External"/><Relationship Id="rId25" Type="http://schemas.openxmlformats.org/officeDocument/2006/relationships/hyperlink" Target="http://math-computer.adelphi.edu/" TargetMode="External"/><Relationship Id="rId28" Type="http://schemas.openxmlformats.org/officeDocument/2006/relationships/hyperlink" Target="http://www.stevens.edu/ses/cs" TargetMode="External"/><Relationship Id="rId27" Type="http://schemas.openxmlformats.org/officeDocument/2006/relationships/hyperlink" Target="http://new.immtcnj.com/" TargetMode="External"/><Relationship Id="rId5" Type="http://schemas.openxmlformats.org/officeDocument/2006/relationships/hyperlink" Target="https://www.cs.stonybrook.edu/students/Undergraduate-Studies" TargetMode="External"/><Relationship Id="rId6" Type="http://schemas.openxmlformats.org/officeDocument/2006/relationships/hyperlink" Target="https://www.rit.edu/gccis/igm/" TargetMode="External"/><Relationship Id="rId29" Type="http://schemas.openxmlformats.org/officeDocument/2006/relationships/hyperlink" Target="http://www.stevens.edu/ses/cs" TargetMode="External"/><Relationship Id="rId7" Type="http://schemas.openxmlformats.org/officeDocument/2006/relationships/hyperlink" Target="https://www.rit.edu/gccis/igm/" TargetMode="External"/><Relationship Id="rId8" Type="http://schemas.openxmlformats.org/officeDocument/2006/relationships/hyperlink" Target="http://www.hass.rpi.edu/pl/gaming" TargetMode="External"/><Relationship Id="rId31" Type="http://schemas.openxmlformats.org/officeDocument/2006/relationships/hyperlink" Target="http://newbrunswick.rutgers.edu/" TargetMode="External"/><Relationship Id="rId30" Type="http://schemas.openxmlformats.org/officeDocument/2006/relationships/hyperlink" Target="http://newbrunswick.rutgers.edu/" TargetMode="External"/><Relationship Id="rId11" Type="http://schemas.openxmlformats.org/officeDocument/2006/relationships/hyperlink" Target="http://www.nyack.edu/" TargetMode="External"/><Relationship Id="rId33" Type="http://schemas.openxmlformats.org/officeDocument/2006/relationships/hyperlink" Target="http://www.fdu.edu/" TargetMode="External"/><Relationship Id="rId10" Type="http://schemas.openxmlformats.org/officeDocument/2006/relationships/hyperlink" Target="http://www.nyack.edu/" TargetMode="External"/><Relationship Id="rId32" Type="http://schemas.openxmlformats.org/officeDocument/2006/relationships/hyperlink" Target="http://www.fdu.edu/" TargetMode="External"/><Relationship Id="rId13" Type="http://schemas.openxmlformats.org/officeDocument/2006/relationships/hyperlink" Target="http://gamecenter.nyu.edu/" TargetMode="External"/><Relationship Id="rId35" Type="http://schemas.openxmlformats.org/officeDocument/2006/relationships/hyperlink" Target="http://www.bloomfield.edu/academics" TargetMode="External"/><Relationship Id="rId12" Type="http://schemas.openxmlformats.org/officeDocument/2006/relationships/hyperlink" Target="http://gamecenter.nyu.edu/" TargetMode="External"/><Relationship Id="rId34" Type="http://schemas.openxmlformats.org/officeDocument/2006/relationships/hyperlink" Target="http://www.bloomfield.edu/academics" TargetMode="External"/><Relationship Id="rId15" Type="http://schemas.openxmlformats.org/officeDocument/2006/relationships/hyperlink" Target="http://www.newschool.edu/parsons/art-media-technology-school-amt/" TargetMode="External"/><Relationship Id="rId14" Type="http://schemas.openxmlformats.org/officeDocument/2006/relationships/hyperlink" Target="http://www.newschool.edu/parsons/art-media-technology-school-amt/" TargetMode="External"/><Relationship Id="rId17" Type="http://schemas.openxmlformats.org/officeDocument/2006/relationships/hyperlink" Target="http://www.marist.edu/commarts/mediaarts/interactivemedia.html" TargetMode="External"/><Relationship Id="rId16" Type="http://schemas.openxmlformats.org/officeDocument/2006/relationships/hyperlink" Target="http://www.marist.edu/commarts/mediaarts/interactivemedia.html" TargetMode="External"/><Relationship Id="rId19" Type="http://schemas.openxmlformats.org/officeDocument/2006/relationships/hyperlink" Target="http://liu.edu/CWPost/Academics/Schools/SVPA/Dept/Media-Arts/Graduate-Programs/MA-DGDD.aspx" TargetMode="External"/><Relationship Id="rId18" Type="http://schemas.openxmlformats.org/officeDocument/2006/relationships/hyperlink" Target="http://liu.edu/CWPost/Academics/Schools/SVPA/Dept/Media-Arts/Graduate-Programs/MA-DGDD.aspx"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hyperlink" Target="http://www.youtube.com/watch?v=3SH3CPJhthE" TargetMode="External"/><Relationship Id="rId4" Type="http://schemas.openxmlformats.org/officeDocument/2006/relationships/image" Target="../media/image18.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24.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22.png"/><Relationship Id="rId4" Type="http://schemas.openxmlformats.org/officeDocument/2006/relationships/hyperlink" Target="https://www.pinterest.com/junomcclure/vivid/" TargetMode="External"/><Relationship Id="rId5" Type="http://schemas.openxmlformats.org/officeDocument/2006/relationships/hyperlink" Target="http://uwdata.github.io/hcid520/readings/Houde-Prototypes.pdf"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hyperlink" Target="https://drive.google.com/file/d/0B46d2RJIvLNuenNyN0RBR0RKaEE/view?usp=sharing" TargetMode="External"/><Relationship Id="rId4" Type="http://schemas.openxmlformats.org/officeDocument/2006/relationships/image" Target="../media/image2.gi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 name="Shape 78"/>
        <p:cNvGrpSpPr/>
        <p:nvPr/>
      </p:nvGrpSpPr>
      <p:grpSpPr>
        <a:xfrm>
          <a:off x="0" y="0"/>
          <a:ext cx="0" cy="0"/>
          <a:chOff x="0" y="0"/>
          <a:chExt cx="0" cy="0"/>
        </a:xfrm>
      </p:grpSpPr>
      <p:sp>
        <p:nvSpPr>
          <p:cNvPr id="79" name="Shape 79"/>
          <p:cNvSpPr txBox="1"/>
          <p:nvPr>
            <p:ph type="ctrTitle"/>
          </p:nvPr>
        </p:nvSpPr>
        <p:spPr>
          <a:xfrm>
            <a:off x="311700" y="1201775"/>
            <a:ext cx="8520600" cy="25053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sz="18000"/>
              <a:t>G D 2 1 0</a:t>
            </a:r>
            <a:endParaRPr sz="18000">
              <a:latin typeface="Fjalla One"/>
              <a:ea typeface="Fjalla One"/>
              <a:cs typeface="Fjalla One"/>
              <a:sym typeface="Fjalla One"/>
            </a:endParaRPr>
          </a:p>
        </p:txBody>
      </p:sp>
      <p:sp>
        <p:nvSpPr>
          <p:cNvPr id="80" name="Shape 80"/>
          <p:cNvSpPr txBox="1"/>
          <p:nvPr>
            <p:ph idx="1" type="subTitle"/>
          </p:nvPr>
        </p:nvSpPr>
        <p:spPr>
          <a:xfrm>
            <a:off x="311700" y="3641200"/>
            <a:ext cx="8520600" cy="7926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Game Studio</a:t>
            </a:r>
            <a:endParaRPr>
              <a:latin typeface="Ropa Sans"/>
              <a:ea typeface="Ropa Sans"/>
              <a:cs typeface="Ropa Sans"/>
              <a:sym typeface="Ropa Sans"/>
            </a:endParaRPr>
          </a:p>
        </p:txBody>
      </p:sp>
      <p:cxnSp>
        <p:nvCxnSpPr>
          <p:cNvPr id="81" name="Shape 81"/>
          <p:cNvCxnSpPr/>
          <p:nvPr/>
        </p:nvCxnSpPr>
        <p:spPr>
          <a:xfrm>
            <a:off x="1669275" y="3485500"/>
            <a:ext cx="5953200" cy="0"/>
          </a:xfrm>
          <a:prstGeom prst="straightConnector1">
            <a:avLst/>
          </a:prstGeom>
          <a:noFill/>
          <a:ln cap="flat" cmpd="sng" w="9525">
            <a:solidFill>
              <a:srgbClr val="FFFFFF"/>
            </a:solidFill>
            <a:prstDash val="solid"/>
            <a:round/>
            <a:headEnd len="med" w="med" type="none"/>
            <a:tailEnd len="med" w="med" type="none"/>
          </a:ln>
        </p:spPr>
      </p:cxnSp>
      <p:sp>
        <p:nvSpPr>
          <p:cNvPr id="82" name="Shape 82"/>
          <p:cNvSpPr/>
          <p:nvPr/>
        </p:nvSpPr>
        <p:spPr>
          <a:xfrm>
            <a:off x="0" y="4885575"/>
            <a:ext cx="9144000" cy="258000"/>
          </a:xfrm>
          <a:prstGeom prst="rect">
            <a:avLst/>
          </a:pr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3" name="Shape 143"/>
        <p:cNvGrpSpPr/>
        <p:nvPr/>
      </p:nvGrpSpPr>
      <p:grpSpPr>
        <a:xfrm>
          <a:off x="0" y="0"/>
          <a:ext cx="0" cy="0"/>
          <a:chOff x="0" y="0"/>
          <a:chExt cx="0" cy="0"/>
        </a:xfrm>
      </p:grpSpPr>
      <p:pic>
        <p:nvPicPr>
          <p:cNvPr descr="putin_games.gif" id="144" name="Shape 144"/>
          <p:cNvPicPr preferRelativeResize="0"/>
          <p:nvPr/>
        </p:nvPicPr>
        <p:blipFill rotWithShape="1">
          <a:blip r:embed="rId3">
            <a:alphaModFix/>
          </a:blip>
          <a:srcRect b="6855" l="0" r="0" t="0"/>
          <a:stretch/>
        </p:blipFill>
        <p:spPr>
          <a:xfrm>
            <a:off x="4378350" y="1666150"/>
            <a:ext cx="4541750" cy="3477350"/>
          </a:xfrm>
          <a:prstGeom prst="rect">
            <a:avLst/>
          </a:prstGeom>
          <a:noFill/>
          <a:ln>
            <a:noFill/>
          </a:ln>
        </p:spPr>
      </p:pic>
      <p:sp>
        <p:nvSpPr>
          <p:cNvPr id="145" name="Shape 145"/>
          <p:cNvSpPr txBox="1"/>
          <p:nvPr>
            <p:ph idx="1" type="body"/>
          </p:nvPr>
        </p:nvSpPr>
        <p:spPr>
          <a:xfrm>
            <a:off x="457200" y="116425"/>
            <a:ext cx="8229600" cy="3725700"/>
          </a:xfrm>
          <a:prstGeom prst="rect">
            <a:avLst/>
          </a:prstGeom>
        </p:spPr>
        <p:txBody>
          <a:bodyPr anchorCtr="0" anchor="t" bIns="91425" lIns="91425" spcFirstLastPara="1" rIns="91425" wrap="square" tIns="91425">
            <a:noAutofit/>
          </a:bodyPr>
          <a:lstStyle/>
          <a:p>
            <a:pPr indent="0" lvl="0" marL="0" rtl="0">
              <a:spcBef>
                <a:spcPts val="600"/>
              </a:spcBef>
              <a:spcAft>
                <a:spcPts val="0"/>
              </a:spcAft>
              <a:buNone/>
            </a:pPr>
            <a:r>
              <a:rPr lang="en" sz="9600">
                <a:solidFill>
                  <a:srgbClr val="FF0000"/>
                </a:solidFill>
                <a:latin typeface="Iceland"/>
                <a:ea typeface="Iceland"/>
                <a:cs typeface="Iceland"/>
                <a:sym typeface="Iceland"/>
              </a:rPr>
              <a:t>59</a:t>
            </a:r>
            <a:r>
              <a:rPr lang="en" sz="7200">
                <a:latin typeface="Iceland"/>
                <a:ea typeface="Iceland"/>
                <a:cs typeface="Iceland"/>
                <a:sym typeface="Iceland"/>
              </a:rPr>
              <a:t>%</a:t>
            </a:r>
            <a:r>
              <a:rPr lang="en">
                <a:latin typeface="Iceland"/>
                <a:ea typeface="Iceland"/>
                <a:cs typeface="Iceland"/>
                <a:sym typeface="Iceland"/>
              </a:rPr>
              <a:t> of Americans play video games</a:t>
            </a:r>
            <a:endParaRPr>
              <a:latin typeface="Iceland"/>
              <a:ea typeface="Iceland"/>
              <a:cs typeface="Iceland"/>
              <a:sym typeface="Iceland"/>
            </a:endParaRPr>
          </a:p>
          <a:p>
            <a:pPr indent="0" lvl="0" marL="0">
              <a:spcBef>
                <a:spcPts val="600"/>
              </a:spcBef>
              <a:spcAft>
                <a:spcPts val="0"/>
              </a:spcAft>
              <a:buNone/>
            </a:pPr>
            <a:r>
              <a:t/>
            </a:r>
            <a:endParaRPr>
              <a:latin typeface="Iceland"/>
              <a:ea typeface="Iceland"/>
              <a:cs typeface="Iceland"/>
              <a:sym typeface="Icelan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9" name="Shape 149"/>
        <p:cNvGrpSpPr/>
        <p:nvPr/>
      </p:nvGrpSpPr>
      <p:grpSpPr>
        <a:xfrm>
          <a:off x="0" y="0"/>
          <a:ext cx="0" cy="0"/>
          <a:chOff x="0" y="0"/>
          <a:chExt cx="0" cy="0"/>
        </a:xfrm>
      </p:grpSpPr>
      <p:sp>
        <p:nvSpPr>
          <p:cNvPr id="150" name="Shape 150"/>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p>
            <a:pPr indent="0" lvl="0" marL="0">
              <a:spcBef>
                <a:spcPts val="600"/>
              </a:spcBef>
              <a:spcAft>
                <a:spcPts val="0"/>
              </a:spcAft>
              <a:buNone/>
            </a:pPr>
            <a:r>
              <a:rPr lang="en"/>
              <a:t>“</a:t>
            </a:r>
            <a:r>
              <a:rPr lang="en">
                <a:solidFill>
                  <a:srgbClr val="A4C2F4"/>
                </a:solidFill>
              </a:rPr>
              <a:t>People of all ages play video games. There is no longer a ‘stereotype game player,’ but instead a game player could be your grandparent, your boss, or even your professor.</a:t>
            </a:r>
            <a:r>
              <a:rPr lang="en"/>
              <a:t>” </a:t>
            </a:r>
            <a:r>
              <a:rPr lang="en" sz="1800"/>
              <a:t>—</a:t>
            </a:r>
            <a:r>
              <a:rPr lang="en" sz="1400"/>
              <a:t>Jason Allaire, Ph.D., associate professor of psychology at North Carolina State University and co-director of the Gains Through Gaming Lab</a:t>
            </a:r>
            <a:endParaRPr sz="14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4" name="Shape 154"/>
        <p:cNvGrpSpPr/>
        <p:nvPr/>
      </p:nvGrpSpPr>
      <p:grpSpPr>
        <a:xfrm>
          <a:off x="0" y="0"/>
          <a:ext cx="0" cy="0"/>
          <a:chOff x="0" y="0"/>
          <a:chExt cx="0" cy="0"/>
        </a:xfrm>
      </p:grpSpPr>
      <p:sp>
        <p:nvSpPr>
          <p:cNvPr id="155" name="Shape 155"/>
          <p:cNvSpPr txBox="1"/>
          <p:nvPr>
            <p:ph idx="1" type="body"/>
          </p:nvPr>
        </p:nvSpPr>
        <p:spPr>
          <a:xfrm>
            <a:off x="457200" y="852700"/>
            <a:ext cx="8229600" cy="4290900"/>
          </a:xfrm>
          <a:prstGeom prst="rect">
            <a:avLst/>
          </a:prstGeom>
        </p:spPr>
        <p:txBody>
          <a:bodyPr anchorCtr="0" anchor="t" bIns="91425" lIns="91425" spcFirstLastPara="1" rIns="91425" wrap="square" tIns="91425">
            <a:noAutofit/>
          </a:bodyPr>
          <a:lstStyle/>
          <a:p>
            <a:pPr indent="0" lvl="0" marL="0" rtl="0">
              <a:spcBef>
                <a:spcPts val="600"/>
              </a:spcBef>
              <a:spcAft>
                <a:spcPts val="0"/>
              </a:spcAft>
              <a:buNone/>
            </a:pPr>
            <a:r>
              <a:rPr b="1" lang="en" sz="4800">
                <a:latin typeface="Iceland"/>
                <a:ea typeface="Iceland"/>
                <a:cs typeface="Iceland"/>
                <a:sym typeface="Iceland"/>
              </a:rPr>
              <a:t>Average Gamer Age?</a:t>
            </a:r>
            <a:endParaRPr b="1" sz="4800">
              <a:latin typeface="Iceland"/>
              <a:ea typeface="Iceland"/>
              <a:cs typeface="Iceland"/>
              <a:sym typeface="Iceland"/>
            </a:endParaRPr>
          </a:p>
          <a:p>
            <a:pPr indent="0" lvl="0" marL="0" algn="r">
              <a:spcBef>
                <a:spcPts val="600"/>
              </a:spcBef>
              <a:spcAft>
                <a:spcPts val="0"/>
              </a:spcAft>
              <a:buNone/>
            </a:pPr>
            <a:r>
              <a:t/>
            </a:r>
            <a:endParaRPr b="1" sz="2400">
              <a:latin typeface="Iceland"/>
              <a:ea typeface="Iceland"/>
              <a:cs typeface="Iceland"/>
              <a:sym typeface="Icelan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9" name="Shape 159"/>
        <p:cNvGrpSpPr/>
        <p:nvPr/>
      </p:nvGrpSpPr>
      <p:grpSpPr>
        <a:xfrm>
          <a:off x="0" y="0"/>
          <a:ext cx="0" cy="0"/>
          <a:chOff x="0" y="0"/>
          <a:chExt cx="0" cy="0"/>
        </a:xfrm>
      </p:grpSpPr>
      <p:pic>
        <p:nvPicPr>
          <p:cNvPr descr="old.gif" id="160" name="Shape 160"/>
          <p:cNvPicPr preferRelativeResize="0"/>
          <p:nvPr/>
        </p:nvPicPr>
        <p:blipFill>
          <a:blip r:embed="rId3">
            <a:alphaModFix/>
          </a:blip>
          <a:stretch>
            <a:fillRect/>
          </a:stretch>
        </p:blipFill>
        <p:spPr>
          <a:xfrm>
            <a:off x="2743932" y="908475"/>
            <a:ext cx="6400075" cy="3614150"/>
          </a:xfrm>
          <a:prstGeom prst="rect">
            <a:avLst/>
          </a:prstGeom>
          <a:noFill/>
          <a:ln>
            <a:noFill/>
          </a:ln>
        </p:spPr>
      </p:pic>
      <p:sp>
        <p:nvSpPr>
          <p:cNvPr id="161" name="Shape 161"/>
          <p:cNvSpPr txBox="1"/>
          <p:nvPr>
            <p:ph idx="1" type="body"/>
          </p:nvPr>
        </p:nvSpPr>
        <p:spPr>
          <a:xfrm>
            <a:off x="457200" y="776500"/>
            <a:ext cx="8229600" cy="4290900"/>
          </a:xfrm>
          <a:prstGeom prst="rect">
            <a:avLst/>
          </a:prstGeom>
        </p:spPr>
        <p:txBody>
          <a:bodyPr anchorCtr="0" anchor="t" bIns="91425" lIns="91425" spcFirstLastPara="1" rIns="91425" wrap="square" tIns="91425">
            <a:noAutofit/>
          </a:bodyPr>
          <a:lstStyle/>
          <a:p>
            <a:pPr indent="0" lvl="0" marL="0" rtl="0">
              <a:spcBef>
                <a:spcPts val="600"/>
              </a:spcBef>
              <a:spcAft>
                <a:spcPts val="0"/>
              </a:spcAft>
              <a:buNone/>
            </a:pPr>
            <a:r>
              <a:rPr b="1" lang="en" sz="4800">
                <a:latin typeface="Iceland"/>
                <a:ea typeface="Iceland"/>
                <a:cs typeface="Iceland"/>
                <a:sym typeface="Iceland"/>
              </a:rPr>
              <a:t>Average Gamer Age: </a:t>
            </a:r>
            <a:endParaRPr b="1" sz="4800">
              <a:latin typeface="Iceland"/>
              <a:ea typeface="Iceland"/>
              <a:cs typeface="Iceland"/>
              <a:sym typeface="Iceland"/>
            </a:endParaRPr>
          </a:p>
          <a:p>
            <a:pPr indent="0" lvl="0" marL="0" rtl="0">
              <a:spcBef>
                <a:spcPts val="600"/>
              </a:spcBef>
              <a:spcAft>
                <a:spcPts val="0"/>
              </a:spcAft>
              <a:buNone/>
            </a:pPr>
            <a:r>
              <a:rPr b="1" lang="en" sz="4800">
                <a:latin typeface="Iceland"/>
                <a:ea typeface="Iceland"/>
                <a:cs typeface="Iceland"/>
                <a:sym typeface="Iceland"/>
              </a:rPr>
              <a:t>37 </a:t>
            </a:r>
            <a:r>
              <a:rPr b="1" lang="en" sz="3600">
                <a:latin typeface="Iceland"/>
                <a:ea typeface="Iceland"/>
                <a:cs typeface="Iceland"/>
                <a:sym typeface="Iceland"/>
              </a:rPr>
              <a:t>(2011)</a:t>
            </a:r>
            <a:endParaRPr b="1" sz="3600">
              <a:latin typeface="Iceland"/>
              <a:ea typeface="Iceland"/>
              <a:cs typeface="Iceland"/>
              <a:sym typeface="Iceland"/>
            </a:endParaRPr>
          </a:p>
          <a:p>
            <a:pPr indent="0" lvl="0" marL="0" rtl="0">
              <a:spcBef>
                <a:spcPts val="600"/>
              </a:spcBef>
              <a:spcAft>
                <a:spcPts val="0"/>
              </a:spcAft>
              <a:buNone/>
            </a:pPr>
            <a:r>
              <a:rPr b="1" lang="en" sz="4800">
                <a:latin typeface="Iceland"/>
                <a:ea typeface="Iceland"/>
                <a:cs typeface="Iceland"/>
                <a:sym typeface="Iceland"/>
              </a:rPr>
              <a:t>31 </a:t>
            </a:r>
            <a:r>
              <a:rPr b="1" lang="en" sz="3600">
                <a:latin typeface="Iceland"/>
                <a:ea typeface="Iceland"/>
                <a:cs typeface="Iceland"/>
                <a:sym typeface="Iceland"/>
              </a:rPr>
              <a:t>(2014)</a:t>
            </a:r>
            <a:endParaRPr b="1" sz="3600">
              <a:latin typeface="Iceland"/>
              <a:ea typeface="Iceland"/>
              <a:cs typeface="Iceland"/>
              <a:sym typeface="Iceland"/>
            </a:endParaRPr>
          </a:p>
          <a:p>
            <a:pPr indent="0" lvl="0" marL="0" rtl="0">
              <a:spcBef>
                <a:spcPts val="600"/>
              </a:spcBef>
              <a:spcAft>
                <a:spcPts val="0"/>
              </a:spcAft>
              <a:buNone/>
            </a:pPr>
            <a:r>
              <a:rPr b="1" lang="en" sz="4800">
                <a:latin typeface="Iceland"/>
                <a:ea typeface="Iceland"/>
                <a:cs typeface="Iceland"/>
                <a:sym typeface="Iceland"/>
              </a:rPr>
              <a:t>35 </a:t>
            </a:r>
            <a:r>
              <a:rPr b="1" lang="en" sz="3600">
                <a:latin typeface="Iceland"/>
                <a:ea typeface="Iceland"/>
                <a:cs typeface="Iceland"/>
                <a:sym typeface="Iceland"/>
              </a:rPr>
              <a:t>(2015)</a:t>
            </a:r>
            <a:endParaRPr b="1" sz="3600">
              <a:latin typeface="Iceland"/>
              <a:ea typeface="Iceland"/>
              <a:cs typeface="Iceland"/>
              <a:sym typeface="Iceland"/>
            </a:endParaRPr>
          </a:p>
          <a:p>
            <a:pPr indent="0" lvl="0" marL="0" rtl="0" algn="r">
              <a:spcBef>
                <a:spcPts val="600"/>
              </a:spcBef>
              <a:spcAft>
                <a:spcPts val="0"/>
              </a:spcAft>
              <a:buNone/>
            </a:pPr>
            <a:r>
              <a:t/>
            </a:r>
            <a:endParaRPr b="1" sz="2400">
              <a:latin typeface="Iceland"/>
              <a:ea typeface="Iceland"/>
              <a:cs typeface="Iceland"/>
              <a:sym typeface="Iceland"/>
            </a:endParaRPr>
          </a:p>
          <a:p>
            <a:pPr indent="0" lvl="0" marL="0" rtl="0" algn="r">
              <a:spcBef>
                <a:spcPts val="600"/>
              </a:spcBef>
              <a:spcAft>
                <a:spcPts val="0"/>
              </a:spcAft>
              <a:buNone/>
            </a:pPr>
            <a:r>
              <a:rPr b="1" lang="en" sz="2400">
                <a:latin typeface="Iceland"/>
                <a:ea typeface="Iceland"/>
                <a:cs typeface="Iceland"/>
                <a:sym typeface="Iceland"/>
              </a:rPr>
              <a:t>according to Entertainment Software Association</a:t>
            </a:r>
            <a:endParaRPr b="1" sz="2400">
              <a:latin typeface="Iceland"/>
              <a:ea typeface="Iceland"/>
              <a:cs typeface="Iceland"/>
              <a:sym typeface="Icelan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5" name="Shape 165"/>
        <p:cNvGrpSpPr/>
        <p:nvPr/>
      </p:nvGrpSpPr>
      <p:grpSpPr>
        <a:xfrm>
          <a:off x="0" y="0"/>
          <a:ext cx="0" cy="0"/>
          <a:chOff x="0" y="0"/>
          <a:chExt cx="0" cy="0"/>
        </a:xfrm>
      </p:grpSpPr>
      <p:sp>
        <p:nvSpPr>
          <p:cNvPr id="166" name="Shape 166"/>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t/>
            </a:r>
            <a:endParaRPr/>
          </a:p>
        </p:txBody>
      </p:sp>
      <p:sp>
        <p:nvSpPr>
          <p:cNvPr id="167" name="Shape 167"/>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p>
            <a:pPr indent="0" lvl="0" marL="0" rtl="0">
              <a:spcBef>
                <a:spcPts val="600"/>
              </a:spcBef>
              <a:spcAft>
                <a:spcPts val="0"/>
              </a:spcAft>
              <a:buNone/>
            </a:pPr>
            <a:r>
              <a:rPr lang="en"/>
              <a:t>52% Male</a:t>
            </a:r>
            <a:endParaRPr/>
          </a:p>
          <a:p>
            <a:pPr indent="0" lvl="0" marL="0">
              <a:spcBef>
                <a:spcPts val="600"/>
              </a:spcBef>
              <a:spcAft>
                <a:spcPts val="0"/>
              </a:spcAft>
              <a:buNone/>
            </a:pPr>
            <a:r>
              <a:rPr lang="en"/>
              <a:t>48% Female</a:t>
            </a:r>
            <a:endParaRPr/>
          </a:p>
        </p:txBody>
      </p:sp>
      <p:pic>
        <p:nvPicPr>
          <p:cNvPr descr="screenshot.82.jpg" id="168" name="Shape 168"/>
          <p:cNvPicPr preferRelativeResize="0"/>
          <p:nvPr/>
        </p:nvPicPr>
        <p:blipFill rotWithShape="1">
          <a:blip r:embed="rId3">
            <a:alphaModFix/>
          </a:blip>
          <a:srcRect b="0" l="0" r="0" t="4571"/>
          <a:stretch/>
        </p:blipFill>
        <p:spPr>
          <a:xfrm>
            <a:off x="0" y="0"/>
            <a:ext cx="9143999" cy="51435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2" name="Shape 172"/>
        <p:cNvGrpSpPr/>
        <p:nvPr/>
      </p:nvGrpSpPr>
      <p:grpSpPr>
        <a:xfrm>
          <a:off x="0" y="0"/>
          <a:ext cx="0" cy="0"/>
          <a:chOff x="0" y="0"/>
          <a:chExt cx="0" cy="0"/>
        </a:xfrm>
      </p:grpSpPr>
      <p:sp>
        <p:nvSpPr>
          <p:cNvPr id="173" name="Shape 173"/>
          <p:cNvSpPr txBox="1"/>
          <p:nvPr>
            <p:ph type="title"/>
          </p:nvPr>
        </p:nvSpPr>
        <p:spPr>
          <a:xfrm>
            <a:off x="457200" y="205972"/>
            <a:ext cx="8229600" cy="1488900"/>
          </a:xfrm>
          <a:prstGeom prst="rect">
            <a:avLst/>
          </a:prstGeom>
        </p:spPr>
        <p:txBody>
          <a:bodyPr anchorCtr="0" anchor="b" bIns="91425" lIns="91425" spcFirstLastPara="1" rIns="91425" wrap="square" tIns="91425">
            <a:noAutofit/>
          </a:bodyPr>
          <a:lstStyle/>
          <a:p>
            <a:pPr indent="0" lvl="0" marL="0">
              <a:spcBef>
                <a:spcPts val="600"/>
              </a:spcBef>
              <a:spcAft>
                <a:spcPts val="0"/>
              </a:spcAft>
              <a:buClr>
                <a:schemeClr val="dk1"/>
              </a:buClr>
              <a:buSzPts val="1100"/>
              <a:buFont typeface="Arial"/>
              <a:buNone/>
            </a:pPr>
            <a:r>
              <a:rPr lang="en" sz="3000"/>
              <a:t>TOP DEVICES MOST FREQUENT GAMERS USE TO PLAY GAMES: </a:t>
            </a:r>
            <a:endParaRPr/>
          </a:p>
        </p:txBody>
      </p:sp>
      <p:sp>
        <p:nvSpPr>
          <p:cNvPr id="174" name="Shape 174"/>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p>
            <a:pPr indent="0" lvl="0" marL="0" rtl="0">
              <a:spcBef>
                <a:spcPts val="600"/>
              </a:spcBef>
              <a:spcAft>
                <a:spcPts val="0"/>
              </a:spcAft>
              <a:buNone/>
            </a:pPr>
            <a:r>
              <a:t/>
            </a:r>
            <a:endParaRPr/>
          </a:p>
          <a:p>
            <a:pPr indent="0" lvl="0" marL="0" rtl="0">
              <a:spcBef>
                <a:spcPts val="600"/>
              </a:spcBef>
              <a:spcAft>
                <a:spcPts val="0"/>
              </a:spcAft>
              <a:buNone/>
            </a:pPr>
            <a:r>
              <a:rPr lang="en">
                <a:solidFill>
                  <a:srgbClr val="F9CB9C"/>
                </a:solidFill>
              </a:rPr>
              <a:t>PC </a:t>
            </a:r>
            <a:r>
              <a:rPr lang="en"/>
              <a:t>(62%), </a:t>
            </a:r>
            <a:endParaRPr/>
          </a:p>
          <a:p>
            <a:pPr indent="0" lvl="0" marL="0" rtl="0">
              <a:spcBef>
                <a:spcPts val="600"/>
              </a:spcBef>
              <a:spcAft>
                <a:spcPts val="0"/>
              </a:spcAft>
              <a:buNone/>
            </a:pPr>
            <a:r>
              <a:rPr lang="en">
                <a:solidFill>
                  <a:srgbClr val="FFE599"/>
                </a:solidFill>
              </a:rPr>
              <a:t>DEDICATED GAME CONSOLE</a:t>
            </a:r>
            <a:r>
              <a:rPr lang="en"/>
              <a:t> (56%), </a:t>
            </a:r>
            <a:endParaRPr/>
          </a:p>
          <a:p>
            <a:pPr indent="0" lvl="0" marL="0" rtl="0">
              <a:spcBef>
                <a:spcPts val="600"/>
              </a:spcBef>
              <a:spcAft>
                <a:spcPts val="0"/>
              </a:spcAft>
              <a:buNone/>
            </a:pPr>
            <a:r>
              <a:rPr lang="en">
                <a:solidFill>
                  <a:srgbClr val="B6D7A8"/>
                </a:solidFill>
              </a:rPr>
              <a:t>SMARTPHONE</a:t>
            </a:r>
            <a:r>
              <a:rPr lang="en"/>
              <a:t> (35%), </a:t>
            </a:r>
            <a:endParaRPr/>
          </a:p>
          <a:p>
            <a:pPr indent="0" lvl="0" marL="0" rtl="0">
              <a:spcBef>
                <a:spcPts val="600"/>
              </a:spcBef>
              <a:spcAft>
                <a:spcPts val="0"/>
              </a:spcAft>
              <a:buNone/>
            </a:pPr>
            <a:r>
              <a:rPr lang="en">
                <a:solidFill>
                  <a:srgbClr val="A2C4C9"/>
                </a:solidFill>
              </a:rPr>
              <a:t>WIRELESS DEVICE</a:t>
            </a:r>
            <a:r>
              <a:rPr lang="en"/>
              <a:t> (31%), </a:t>
            </a:r>
            <a:endParaRPr/>
          </a:p>
          <a:p>
            <a:pPr indent="0" lvl="0" marL="0">
              <a:spcBef>
                <a:spcPts val="600"/>
              </a:spcBef>
              <a:spcAft>
                <a:spcPts val="0"/>
              </a:spcAft>
              <a:buNone/>
            </a:pPr>
            <a:r>
              <a:rPr lang="en">
                <a:solidFill>
                  <a:srgbClr val="A4C2F4"/>
                </a:solidFill>
              </a:rPr>
              <a:t>DEDICATED HANDHELD SYSTEM</a:t>
            </a:r>
            <a:r>
              <a:rPr lang="en"/>
              <a:t> (21%)</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8" name="Shape 178"/>
        <p:cNvGrpSpPr/>
        <p:nvPr/>
      </p:nvGrpSpPr>
      <p:grpSpPr>
        <a:xfrm>
          <a:off x="0" y="0"/>
          <a:ext cx="0" cy="0"/>
          <a:chOff x="0" y="0"/>
          <a:chExt cx="0" cy="0"/>
        </a:xfrm>
      </p:grpSpPr>
      <p:sp>
        <p:nvSpPr>
          <p:cNvPr id="179" name="Shape 179"/>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algn="r">
              <a:spcBef>
                <a:spcPts val="0"/>
              </a:spcBef>
              <a:spcAft>
                <a:spcPts val="0"/>
              </a:spcAft>
              <a:buNone/>
            </a:pPr>
            <a:r>
              <a:rPr i="1" lang="en"/>
              <a:t>Women in Games</a:t>
            </a:r>
            <a:endParaRPr i="1"/>
          </a:p>
        </p:txBody>
      </p:sp>
      <p:sp>
        <p:nvSpPr>
          <p:cNvPr id="180" name="Shape 180"/>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p>
            <a:pPr indent="0" lvl="0" marL="0" rtl="0">
              <a:spcBef>
                <a:spcPts val="600"/>
              </a:spcBef>
              <a:spcAft>
                <a:spcPts val="0"/>
              </a:spcAft>
              <a:buNone/>
            </a:pPr>
            <a:r>
              <a:rPr b="1" lang="en" sz="4800"/>
              <a:t>52%</a:t>
            </a:r>
            <a:r>
              <a:rPr lang="en" sz="4800"/>
              <a:t> gamers</a:t>
            </a:r>
            <a:endParaRPr sz="4800"/>
          </a:p>
          <a:p>
            <a:pPr indent="0" lvl="0" marL="0" rtl="0">
              <a:spcBef>
                <a:spcPts val="600"/>
              </a:spcBef>
              <a:spcAft>
                <a:spcPts val="0"/>
              </a:spcAft>
              <a:buNone/>
            </a:pPr>
            <a:r>
              <a:rPr b="1" lang="en" sz="4800">
                <a:solidFill>
                  <a:srgbClr val="FFD966"/>
                </a:solidFill>
              </a:rPr>
              <a:t>12%</a:t>
            </a:r>
            <a:r>
              <a:rPr lang="en" sz="4800">
                <a:solidFill>
                  <a:srgbClr val="FFD966"/>
                </a:solidFill>
              </a:rPr>
              <a:t> game designers</a:t>
            </a:r>
            <a:endParaRPr sz="4800">
              <a:solidFill>
                <a:srgbClr val="FFD966"/>
              </a:solidFill>
            </a:endParaRPr>
          </a:p>
          <a:p>
            <a:pPr indent="0" lvl="0" marL="0" rtl="0">
              <a:spcBef>
                <a:spcPts val="600"/>
              </a:spcBef>
              <a:spcAft>
                <a:spcPts val="0"/>
              </a:spcAft>
              <a:buNone/>
            </a:pPr>
            <a:r>
              <a:rPr b="1" lang="en" sz="4800">
                <a:solidFill>
                  <a:srgbClr val="E06666"/>
                </a:solidFill>
              </a:rPr>
              <a:t>3%</a:t>
            </a:r>
            <a:r>
              <a:rPr lang="en" sz="4800">
                <a:solidFill>
                  <a:srgbClr val="E06666"/>
                </a:solidFill>
              </a:rPr>
              <a:t> programmers</a:t>
            </a:r>
            <a:endParaRPr/>
          </a:p>
          <a:p>
            <a:pPr indent="0" lvl="0" marL="0" rtl="0">
              <a:spcBef>
                <a:spcPts val="600"/>
              </a:spcBef>
              <a:spcAft>
                <a:spcPts val="0"/>
              </a:spcAft>
              <a:buNone/>
            </a:pPr>
            <a:r>
              <a:t/>
            </a:r>
            <a:endParaRPr/>
          </a:p>
          <a:p>
            <a:pPr indent="0" lvl="0" marL="0">
              <a:spcBef>
                <a:spcPts val="600"/>
              </a:spcBef>
              <a:spcAft>
                <a:spcPts val="0"/>
              </a:spcAft>
              <a:buNone/>
            </a:pPr>
            <a:r>
              <a:rPr lang="en" sz="2400"/>
              <a:t>according to the IAB (Internet Advertising Bureau UK)</a:t>
            </a:r>
            <a:endParaRPr sz="24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184" name="Shape 184"/>
        <p:cNvGrpSpPr/>
        <p:nvPr/>
      </p:nvGrpSpPr>
      <p:grpSpPr>
        <a:xfrm>
          <a:off x="0" y="0"/>
          <a:ext cx="0" cy="0"/>
          <a:chOff x="0" y="0"/>
          <a:chExt cx="0" cy="0"/>
        </a:xfrm>
      </p:grpSpPr>
      <p:sp>
        <p:nvSpPr>
          <p:cNvPr id="185" name="Shape 185"/>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t/>
            </a:r>
            <a:endParaRPr/>
          </a:p>
        </p:txBody>
      </p:sp>
      <p:sp>
        <p:nvSpPr>
          <p:cNvPr id="186" name="Shape 186"/>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p>
            <a:pPr indent="0" lvl="0" marL="0">
              <a:spcBef>
                <a:spcPts val="600"/>
              </a:spcBef>
              <a:spcAft>
                <a:spcPts val="0"/>
              </a:spcAft>
              <a:buNone/>
            </a:pPr>
            <a:r>
              <a:t/>
            </a:r>
            <a:endParaRPr/>
          </a:p>
        </p:txBody>
      </p:sp>
      <p:pic>
        <p:nvPicPr>
          <p:cNvPr descr="screenshot.85.jpg" id="187" name="Shape 187"/>
          <p:cNvPicPr preferRelativeResize="0"/>
          <p:nvPr/>
        </p:nvPicPr>
        <p:blipFill>
          <a:blip r:embed="rId3">
            <a:alphaModFix/>
          </a:blip>
          <a:stretch>
            <a:fillRect/>
          </a:stretch>
        </p:blipFill>
        <p:spPr>
          <a:xfrm>
            <a:off x="723828" y="9"/>
            <a:ext cx="7696354" cy="514349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191" name="Shape 191"/>
        <p:cNvGrpSpPr/>
        <p:nvPr/>
      </p:nvGrpSpPr>
      <p:grpSpPr>
        <a:xfrm>
          <a:off x="0" y="0"/>
          <a:ext cx="0" cy="0"/>
          <a:chOff x="0" y="0"/>
          <a:chExt cx="0" cy="0"/>
        </a:xfrm>
      </p:grpSpPr>
      <p:sp>
        <p:nvSpPr>
          <p:cNvPr id="192" name="Shape 192"/>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t/>
            </a:r>
            <a:endParaRPr/>
          </a:p>
        </p:txBody>
      </p:sp>
      <p:sp>
        <p:nvSpPr>
          <p:cNvPr id="193" name="Shape 193"/>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p>
            <a:pPr indent="0" lvl="0" marL="0" rtl="0">
              <a:spcBef>
                <a:spcPts val="600"/>
              </a:spcBef>
              <a:spcAft>
                <a:spcPts val="0"/>
              </a:spcAft>
              <a:buNone/>
            </a:pPr>
            <a:r>
              <a:t/>
            </a:r>
            <a:endParaRPr/>
          </a:p>
        </p:txBody>
      </p:sp>
      <p:pic>
        <p:nvPicPr>
          <p:cNvPr descr="screenshot.86.jpg" id="194" name="Shape 194"/>
          <p:cNvPicPr preferRelativeResize="0"/>
          <p:nvPr/>
        </p:nvPicPr>
        <p:blipFill>
          <a:blip r:embed="rId3">
            <a:alphaModFix/>
          </a:blip>
          <a:stretch>
            <a:fillRect/>
          </a:stretch>
        </p:blipFill>
        <p:spPr>
          <a:xfrm>
            <a:off x="625758" y="205975"/>
            <a:ext cx="7892480" cy="4937524"/>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CFE2F3"/>
        </a:solidFill>
      </p:bgPr>
    </p:bg>
    <p:spTree>
      <p:nvGrpSpPr>
        <p:cNvPr id="198" name="Shape 198"/>
        <p:cNvGrpSpPr/>
        <p:nvPr/>
      </p:nvGrpSpPr>
      <p:grpSpPr>
        <a:xfrm>
          <a:off x="0" y="0"/>
          <a:ext cx="0" cy="0"/>
          <a:chOff x="0" y="0"/>
          <a:chExt cx="0" cy="0"/>
        </a:xfrm>
      </p:grpSpPr>
      <p:sp>
        <p:nvSpPr>
          <p:cNvPr id="199" name="Shape 199"/>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t/>
            </a:r>
            <a:endParaRPr/>
          </a:p>
        </p:txBody>
      </p:sp>
      <p:sp>
        <p:nvSpPr>
          <p:cNvPr id="200" name="Shape 200"/>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p>
            <a:pPr indent="0" lvl="0" marL="0">
              <a:spcBef>
                <a:spcPts val="600"/>
              </a:spcBef>
              <a:spcAft>
                <a:spcPts val="0"/>
              </a:spcAft>
              <a:buNone/>
            </a:pPr>
            <a:r>
              <a:t/>
            </a:r>
            <a:endParaRPr/>
          </a:p>
        </p:txBody>
      </p:sp>
      <p:pic>
        <p:nvPicPr>
          <p:cNvPr descr="screenshot.83.jpg" id="201" name="Shape 201"/>
          <p:cNvPicPr preferRelativeResize="0"/>
          <p:nvPr/>
        </p:nvPicPr>
        <p:blipFill rotWithShape="1">
          <a:blip r:embed="rId3">
            <a:alphaModFix/>
          </a:blip>
          <a:srcRect b="0" l="1615" r="1080" t="0"/>
          <a:stretch/>
        </p:blipFill>
        <p:spPr>
          <a:xfrm>
            <a:off x="147800" y="88625"/>
            <a:ext cx="8897675" cy="49662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 name="Shape 86"/>
        <p:cNvGrpSpPr/>
        <p:nvPr/>
      </p:nvGrpSpPr>
      <p:grpSpPr>
        <a:xfrm>
          <a:off x="0" y="0"/>
          <a:ext cx="0" cy="0"/>
          <a:chOff x="0" y="0"/>
          <a:chExt cx="0" cy="0"/>
        </a:xfrm>
      </p:grpSpPr>
      <p:sp>
        <p:nvSpPr>
          <p:cNvPr id="87" name="Shape 87"/>
          <p:cNvSpPr txBox="1"/>
          <p:nvPr>
            <p:ph type="ctrTitle"/>
          </p:nvPr>
        </p:nvSpPr>
        <p:spPr>
          <a:xfrm>
            <a:off x="685800" y="1583342"/>
            <a:ext cx="7772400" cy="11598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a:t>Team Contracts / Contribution Agreements</a:t>
            </a:r>
            <a:endParaRPr/>
          </a:p>
        </p:txBody>
      </p:sp>
      <p:sp>
        <p:nvSpPr>
          <p:cNvPr id="88" name="Shape 88"/>
          <p:cNvSpPr txBox="1"/>
          <p:nvPr>
            <p:ph idx="1" type="subTitle"/>
          </p:nvPr>
        </p:nvSpPr>
        <p:spPr>
          <a:xfrm>
            <a:off x="685800" y="2840053"/>
            <a:ext cx="7772400" cy="78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CFE2F3"/>
        </a:solidFill>
      </p:bgPr>
    </p:bg>
    <p:spTree>
      <p:nvGrpSpPr>
        <p:cNvPr id="205" name="Shape 205"/>
        <p:cNvGrpSpPr/>
        <p:nvPr/>
      </p:nvGrpSpPr>
      <p:grpSpPr>
        <a:xfrm>
          <a:off x="0" y="0"/>
          <a:ext cx="0" cy="0"/>
          <a:chOff x="0" y="0"/>
          <a:chExt cx="0" cy="0"/>
        </a:xfrm>
      </p:grpSpPr>
      <p:sp>
        <p:nvSpPr>
          <p:cNvPr id="206" name="Shape 206"/>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t/>
            </a:r>
            <a:endParaRPr/>
          </a:p>
        </p:txBody>
      </p:sp>
      <p:sp>
        <p:nvSpPr>
          <p:cNvPr id="207" name="Shape 207"/>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p>
            <a:pPr indent="0" lvl="0" marL="0">
              <a:spcBef>
                <a:spcPts val="600"/>
              </a:spcBef>
              <a:spcAft>
                <a:spcPts val="0"/>
              </a:spcAft>
              <a:buNone/>
            </a:pPr>
            <a:r>
              <a:t/>
            </a:r>
            <a:endParaRPr/>
          </a:p>
        </p:txBody>
      </p:sp>
      <p:pic>
        <p:nvPicPr>
          <p:cNvPr descr="screenshot.84.jpg" id="208" name="Shape 208"/>
          <p:cNvPicPr preferRelativeResize="0"/>
          <p:nvPr/>
        </p:nvPicPr>
        <p:blipFill rotWithShape="1">
          <a:blip r:embed="rId3">
            <a:alphaModFix/>
          </a:blip>
          <a:srcRect b="9198" l="1124" r="1124" t="0"/>
          <a:stretch/>
        </p:blipFill>
        <p:spPr>
          <a:xfrm>
            <a:off x="128100" y="236500"/>
            <a:ext cx="8887799" cy="46705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CFE2F3"/>
        </a:solidFill>
      </p:bgPr>
    </p:bg>
    <p:spTree>
      <p:nvGrpSpPr>
        <p:cNvPr id="212" name="Shape 212"/>
        <p:cNvGrpSpPr/>
        <p:nvPr/>
      </p:nvGrpSpPr>
      <p:grpSpPr>
        <a:xfrm>
          <a:off x="0" y="0"/>
          <a:ext cx="0" cy="0"/>
          <a:chOff x="0" y="0"/>
          <a:chExt cx="0" cy="0"/>
        </a:xfrm>
      </p:grpSpPr>
      <p:sp>
        <p:nvSpPr>
          <p:cNvPr id="213" name="Shape 213"/>
          <p:cNvSpPr txBox="1"/>
          <p:nvPr>
            <p:ph type="title"/>
          </p:nvPr>
        </p:nvSpPr>
        <p:spPr>
          <a:xfrm>
            <a:off x="457200" y="462178"/>
            <a:ext cx="8229600" cy="857400"/>
          </a:xfrm>
          <a:prstGeom prst="rect">
            <a:avLst/>
          </a:prstGeom>
        </p:spPr>
        <p:txBody>
          <a:bodyPr anchorCtr="0" anchor="b" bIns="91425" lIns="91425" spcFirstLastPara="1" rIns="91425" wrap="square" tIns="91425">
            <a:noAutofit/>
          </a:bodyPr>
          <a:lstStyle/>
          <a:p>
            <a:pPr indent="0" lvl="0" marL="0" algn="ctr">
              <a:spcBef>
                <a:spcPts val="0"/>
              </a:spcBef>
              <a:spcAft>
                <a:spcPts val="0"/>
              </a:spcAft>
              <a:buNone/>
            </a:pPr>
            <a:r>
              <a:rPr lang="en" sz="4800">
                <a:latin typeface="Geo"/>
                <a:ea typeface="Geo"/>
                <a:cs typeface="Geo"/>
                <a:sym typeface="Geo"/>
              </a:rPr>
              <a:t>COMPARISON</a:t>
            </a:r>
            <a:endParaRPr sz="4800">
              <a:latin typeface="Geo"/>
              <a:ea typeface="Geo"/>
              <a:cs typeface="Geo"/>
              <a:sym typeface="Geo"/>
            </a:endParaRPr>
          </a:p>
        </p:txBody>
      </p:sp>
      <p:pic>
        <p:nvPicPr>
          <p:cNvPr descr="screenshot.83.jpg" id="214" name="Shape 214"/>
          <p:cNvPicPr preferRelativeResize="0"/>
          <p:nvPr/>
        </p:nvPicPr>
        <p:blipFill rotWithShape="1">
          <a:blip r:embed="rId3">
            <a:alphaModFix/>
          </a:blip>
          <a:srcRect b="0" l="1615" r="1080" t="0"/>
          <a:stretch/>
        </p:blipFill>
        <p:spPr>
          <a:xfrm>
            <a:off x="0" y="1600150"/>
            <a:ext cx="5049027" cy="2818125"/>
          </a:xfrm>
          <a:prstGeom prst="rect">
            <a:avLst/>
          </a:prstGeom>
          <a:noFill/>
          <a:ln>
            <a:noFill/>
          </a:ln>
        </p:spPr>
      </p:pic>
      <p:pic>
        <p:nvPicPr>
          <p:cNvPr descr="screenshot.84.jpg" id="215" name="Shape 215"/>
          <p:cNvPicPr preferRelativeResize="0"/>
          <p:nvPr/>
        </p:nvPicPr>
        <p:blipFill rotWithShape="1">
          <a:blip r:embed="rId4">
            <a:alphaModFix/>
          </a:blip>
          <a:srcRect b="9198" l="10625" r="7887" t="0"/>
          <a:stretch/>
        </p:blipFill>
        <p:spPr>
          <a:xfrm>
            <a:off x="4673371" y="1600150"/>
            <a:ext cx="4470630" cy="28181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9" name="Shape 219"/>
        <p:cNvGrpSpPr/>
        <p:nvPr/>
      </p:nvGrpSpPr>
      <p:grpSpPr>
        <a:xfrm>
          <a:off x="0" y="0"/>
          <a:ext cx="0" cy="0"/>
          <a:chOff x="0" y="0"/>
          <a:chExt cx="0" cy="0"/>
        </a:xfrm>
      </p:grpSpPr>
      <p:pic>
        <p:nvPicPr>
          <p:cNvPr descr="money.gif" id="220" name="Shape 220"/>
          <p:cNvPicPr preferRelativeResize="0"/>
          <p:nvPr/>
        </p:nvPicPr>
        <p:blipFill>
          <a:blip r:embed="rId3">
            <a:alphaModFix/>
          </a:blip>
          <a:stretch>
            <a:fillRect/>
          </a:stretch>
        </p:blipFill>
        <p:spPr>
          <a:xfrm>
            <a:off x="3233325" y="1118300"/>
            <a:ext cx="5590550" cy="4025199"/>
          </a:xfrm>
          <a:prstGeom prst="rect">
            <a:avLst/>
          </a:prstGeom>
          <a:noFill/>
          <a:ln>
            <a:noFill/>
          </a:ln>
        </p:spPr>
      </p:pic>
      <p:sp>
        <p:nvSpPr>
          <p:cNvPr id="221" name="Shape 221"/>
          <p:cNvSpPr txBox="1"/>
          <p:nvPr>
            <p:ph idx="1" type="body"/>
          </p:nvPr>
        </p:nvSpPr>
        <p:spPr>
          <a:xfrm>
            <a:off x="180700" y="0"/>
            <a:ext cx="8229600" cy="4807200"/>
          </a:xfrm>
          <a:prstGeom prst="rect">
            <a:avLst/>
          </a:prstGeom>
        </p:spPr>
        <p:txBody>
          <a:bodyPr anchorCtr="0" anchor="t" bIns="91425" lIns="91425" spcFirstLastPara="1" rIns="91425" wrap="square" tIns="91425">
            <a:noAutofit/>
          </a:bodyPr>
          <a:lstStyle/>
          <a:p>
            <a:pPr indent="0" lvl="0" marL="0">
              <a:spcBef>
                <a:spcPts val="600"/>
              </a:spcBef>
              <a:spcAft>
                <a:spcPts val="0"/>
              </a:spcAft>
              <a:buNone/>
            </a:pPr>
            <a:r>
              <a:rPr i="1" lang="en" sz="6000">
                <a:latin typeface="Iceland"/>
                <a:ea typeface="Iceland"/>
                <a:cs typeface="Iceland"/>
                <a:sym typeface="Iceland"/>
              </a:rPr>
              <a:t>WHICH</a:t>
            </a:r>
            <a:r>
              <a:rPr lang="en" sz="6000">
                <a:latin typeface="Iceland"/>
                <a:ea typeface="Iceland"/>
                <a:cs typeface="Iceland"/>
                <a:sym typeface="Iceland"/>
              </a:rPr>
              <a:t> COMPANY HAS THE</a:t>
            </a:r>
            <a:r>
              <a:rPr lang="en" sz="9600">
                <a:latin typeface="Iceland"/>
                <a:ea typeface="Iceland"/>
                <a:cs typeface="Iceland"/>
                <a:sym typeface="Iceland"/>
              </a:rPr>
              <a:t> </a:t>
            </a:r>
            <a:r>
              <a:rPr lang="en" sz="7200">
                <a:latin typeface="Iceland"/>
                <a:ea typeface="Iceland"/>
                <a:cs typeface="Iceland"/>
                <a:sym typeface="Iceland"/>
              </a:rPr>
              <a:t>HIGHEST GAME REVENUE?</a:t>
            </a:r>
            <a:endParaRPr sz="7200">
              <a:latin typeface="Iceland"/>
              <a:ea typeface="Iceland"/>
              <a:cs typeface="Iceland"/>
              <a:sym typeface="Icelan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225" name="Shape 225"/>
        <p:cNvGrpSpPr/>
        <p:nvPr/>
      </p:nvGrpSpPr>
      <p:grpSpPr>
        <a:xfrm>
          <a:off x="0" y="0"/>
          <a:ext cx="0" cy="0"/>
          <a:chOff x="0" y="0"/>
          <a:chExt cx="0" cy="0"/>
        </a:xfrm>
      </p:grpSpPr>
      <p:sp>
        <p:nvSpPr>
          <p:cNvPr id="226" name="Shape 226"/>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a:solidFill>
                  <a:srgbClr val="000000"/>
                </a:solidFill>
              </a:rPr>
              <a:t>Companies by Game Revenue</a:t>
            </a:r>
            <a:endParaRPr>
              <a:solidFill>
                <a:srgbClr val="000000"/>
              </a:solidFill>
            </a:endParaRPr>
          </a:p>
        </p:txBody>
      </p:sp>
      <p:pic>
        <p:nvPicPr>
          <p:cNvPr id="227" name="Shape 227"/>
          <p:cNvPicPr preferRelativeResize="0"/>
          <p:nvPr/>
        </p:nvPicPr>
        <p:blipFill>
          <a:blip r:embed="rId3">
            <a:alphaModFix/>
          </a:blip>
          <a:stretch>
            <a:fillRect/>
          </a:stretch>
        </p:blipFill>
        <p:spPr>
          <a:xfrm>
            <a:off x="4857750" y="1933563"/>
            <a:ext cx="4286250" cy="3209925"/>
          </a:xfrm>
          <a:prstGeom prst="rect">
            <a:avLst/>
          </a:prstGeom>
          <a:noFill/>
          <a:ln>
            <a:noFill/>
          </a:ln>
        </p:spPr>
      </p:pic>
      <p:sp>
        <p:nvSpPr>
          <p:cNvPr id="228" name="Shape 228"/>
          <p:cNvSpPr txBox="1"/>
          <p:nvPr>
            <p:ph idx="1" type="body"/>
          </p:nvPr>
        </p:nvSpPr>
        <p:spPr>
          <a:xfrm>
            <a:off x="457200" y="1200150"/>
            <a:ext cx="8229600" cy="3609300"/>
          </a:xfrm>
          <a:prstGeom prst="rect">
            <a:avLst/>
          </a:prstGeom>
        </p:spPr>
        <p:txBody>
          <a:bodyPr anchorCtr="0" anchor="t" bIns="91425" lIns="91425" spcFirstLastPara="1" rIns="91425" wrap="square" tIns="91425">
            <a:noAutofit/>
          </a:bodyPr>
          <a:lstStyle/>
          <a:p>
            <a:pPr indent="0" lvl="0" marL="0" rtl="0">
              <a:spcBef>
                <a:spcPts val="600"/>
              </a:spcBef>
              <a:spcAft>
                <a:spcPts val="0"/>
              </a:spcAft>
              <a:buNone/>
            </a:pPr>
            <a:r>
              <a:rPr lang="en" sz="7200">
                <a:solidFill>
                  <a:srgbClr val="000000"/>
                </a:solidFill>
                <a:latin typeface="Iceland"/>
                <a:ea typeface="Iceland"/>
                <a:cs typeface="Iceland"/>
                <a:sym typeface="Iceland"/>
              </a:rPr>
              <a:t>Tencent $10.2b</a:t>
            </a:r>
            <a:endParaRPr sz="7200">
              <a:solidFill>
                <a:srgbClr val="000000"/>
              </a:solidFill>
              <a:latin typeface="Iceland"/>
              <a:ea typeface="Iceland"/>
              <a:cs typeface="Iceland"/>
              <a:sym typeface="Iceland"/>
            </a:endParaRPr>
          </a:p>
          <a:p>
            <a:pPr indent="0" lvl="0" marL="0" rtl="0">
              <a:spcBef>
                <a:spcPts val="600"/>
              </a:spcBef>
              <a:spcAft>
                <a:spcPts val="0"/>
              </a:spcAft>
              <a:buNone/>
            </a:pPr>
            <a:r>
              <a:rPr lang="en">
                <a:solidFill>
                  <a:srgbClr val="000000"/>
                </a:solidFill>
                <a:latin typeface="Iceland"/>
                <a:ea typeface="Iceland"/>
                <a:cs typeface="Iceland"/>
                <a:sym typeface="Iceland"/>
              </a:rPr>
              <a:t>Sony </a:t>
            </a:r>
            <a:r>
              <a:rPr lang="en">
                <a:solidFill>
                  <a:srgbClr val="000000"/>
                </a:solidFill>
                <a:latin typeface="Iceland"/>
                <a:ea typeface="Iceland"/>
                <a:cs typeface="Iceland"/>
                <a:sym typeface="Iceland"/>
              </a:rPr>
              <a:t>$7.8b</a:t>
            </a:r>
            <a:endParaRPr>
              <a:solidFill>
                <a:srgbClr val="000000"/>
              </a:solidFill>
              <a:latin typeface="Iceland"/>
              <a:ea typeface="Iceland"/>
              <a:cs typeface="Iceland"/>
              <a:sym typeface="Iceland"/>
            </a:endParaRPr>
          </a:p>
          <a:p>
            <a:pPr indent="0" lvl="0" marL="0" rtl="0">
              <a:spcBef>
                <a:spcPts val="600"/>
              </a:spcBef>
              <a:spcAft>
                <a:spcPts val="0"/>
              </a:spcAft>
              <a:buNone/>
            </a:pPr>
            <a:r>
              <a:rPr lang="en" sz="2400">
                <a:solidFill>
                  <a:srgbClr val="000000"/>
                </a:solidFill>
                <a:latin typeface="Iceland"/>
                <a:ea typeface="Iceland"/>
                <a:cs typeface="Iceland"/>
                <a:sym typeface="Iceland"/>
              </a:rPr>
              <a:t>Activision Blizzard </a:t>
            </a:r>
            <a:r>
              <a:rPr lang="en" sz="2400">
                <a:solidFill>
                  <a:srgbClr val="000000"/>
                </a:solidFill>
                <a:latin typeface="Iceland"/>
                <a:ea typeface="Iceland"/>
                <a:cs typeface="Iceland"/>
                <a:sym typeface="Iceland"/>
              </a:rPr>
              <a:t>$6.6b</a:t>
            </a:r>
            <a:endParaRPr sz="2400">
              <a:solidFill>
                <a:srgbClr val="000000"/>
              </a:solidFill>
              <a:latin typeface="Iceland"/>
              <a:ea typeface="Iceland"/>
              <a:cs typeface="Iceland"/>
              <a:sym typeface="Iceland"/>
            </a:endParaRPr>
          </a:p>
          <a:p>
            <a:pPr indent="0" lvl="0" marL="0" rtl="0">
              <a:spcBef>
                <a:spcPts val="600"/>
              </a:spcBef>
              <a:spcAft>
                <a:spcPts val="0"/>
              </a:spcAft>
              <a:buNone/>
            </a:pPr>
            <a:r>
              <a:rPr lang="en" sz="1800">
                <a:solidFill>
                  <a:srgbClr val="000000"/>
                </a:solidFill>
                <a:latin typeface="Iceland"/>
                <a:ea typeface="Iceland"/>
                <a:cs typeface="Iceland"/>
                <a:sym typeface="Iceland"/>
              </a:rPr>
              <a:t>Microsoft $6.4</a:t>
            </a:r>
            <a:r>
              <a:rPr lang="en" sz="1800">
                <a:solidFill>
                  <a:srgbClr val="000000"/>
                </a:solidFill>
                <a:latin typeface="Iceland"/>
                <a:ea typeface="Iceland"/>
                <a:cs typeface="Iceland"/>
                <a:sym typeface="Iceland"/>
              </a:rPr>
              <a:t>b</a:t>
            </a:r>
            <a:endParaRPr sz="1800">
              <a:solidFill>
                <a:srgbClr val="000000"/>
              </a:solidFill>
              <a:latin typeface="Iceland"/>
              <a:ea typeface="Iceland"/>
              <a:cs typeface="Iceland"/>
              <a:sym typeface="Iceland"/>
            </a:endParaRPr>
          </a:p>
          <a:p>
            <a:pPr indent="0" lvl="0" marL="0" rtl="0">
              <a:spcBef>
                <a:spcPts val="600"/>
              </a:spcBef>
              <a:spcAft>
                <a:spcPts val="0"/>
              </a:spcAft>
              <a:buNone/>
            </a:pPr>
            <a:r>
              <a:rPr lang="en" sz="1400">
                <a:solidFill>
                  <a:srgbClr val="000000"/>
                </a:solidFill>
                <a:latin typeface="Iceland"/>
                <a:ea typeface="Iceland"/>
                <a:cs typeface="Iceland"/>
                <a:sym typeface="Iceland"/>
              </a:rPr>
              <a:t>Apple $5.9b</a:t>
            </a:r>
            <a:endParaRPr sz="1400">
              <a:solidFill>
                <a:srgbClr val="000000"/>
              </a:solidFill>
              <a:latin typeface="Iceland"/>
              <a:ea typeface="Iceland"/>
              <a:cs typeface="Iceland"/>
              <a:sym typeface="Iceland"/>
            </a:endParaRPr>
          </a:p>
          <a:p>
            <a:pPr indent="0" lvl="0" marL="0">
              <a:spcBef>
                <a:spcPts val="600"/>
              </a:spcBef>
              <a:spcAft>
                <a:spcPts val="0"/>
              </a:spcAft>
              <a:buNone/>
            </a:pPr>
            <a:r>
              <a:rPr lang="en" sz="1400">
                <a:solidFill>
                  <a:srgbClr val="000000"/>
                </a:solidFill>
                <a:latin typeface="Iceland"/>
                <a:ea typeface="Iceland"/>
                <a:cs typeface="Iceland"/>
                <a:sym typeface="Iceland"/>
              </a:rPr>
              <a:t>EA $4.6b</a:t>
            </a:r>
            <a:endParaRPr sz="1400">
              <a:solidFill>
                <a:srgbClr val="000000"/>
              </a:solidFill>
              <a:latin typeface="Iceland"/>
              <a:ea typeface="Iceland"/>
              <a:cs typeface="Iceland"/>
              <a:sym typeface="Iceland"/>
            </a:endParaRPr>
          </a:p>
        </p:txBody>
      </p:sp>
      <p:sp>
        <p:nvSpPr>
          <p:cNvPr id="229" name="Shape 229"/>
          <p:cNvSpPr txBox="1"/>
          <p:nvPr/>
        </p:nvSpPr>
        <p:spPr>
          <a:xfrm>
            <a:off x="3139550" y="4595750"/>
            <a:ext cx="6004500" cy="5478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a:t>https://newzoo.com/insights/rankings/top-25-companies-game-revenues/</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3" name="Shape 233"/>
        <p:cNvGrpSpPr/>
        <p:nvPr/>
      </p:nvGrpSpPr>
      <p:grpSpPr>
        <a:xfrm>
          <a:off x="0" y="0"/>
          <a:ext cx="0" cy="0"/>
          <a:chOff x="0" y="0"/>
          <a:chExt cx="0" cy="0"/>
        </a:xfrm>
      </p:grpSpPr>
      <p:sp>
        <p:nvSpPr>
          <p:cNvPr id="234" name="Shape 234"/>
          <p:cNvSpPr txBox="1"/>
          <p:nvPr>
            <p:ph idx="1" type="subTitle"/>
          </p:nvPr>
        </p:nvSpPr>
        <p:spPr>
          <a:xfrm>
            <a:off x="685800" y="2840053"/>
            <a:ext cx="7772400" cy="78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via Gamasutra survey 2014</a:t>
            </a:r>
            <a:endParaRPr/>
          </a:p>
        </p:txBody>
      </p:sp>
      <p:sp>
        <p:nvSpPr>
          <p:cNvPr id="235" name="Shape 235"/>
          <p:cNvSpPr txBox="1"/>
          <p:nvPr>
            <p:ph type="ctrTitle"/>
          </p:nvPr>
        </p:nvSpPr>
        <p:spPr>
          <a:xfrm>
            <a:off x="685800" y="1583342"/>
            <a:ext cx="7772400" cy="11598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sz="6000">
                <a:latin typeface="Geo"/>
                <a:ea typeface="Geo"/>
                <a:cs typeface="Geo"/>
                <a:sym typeface="Geo"/>
              </a:rPr>
              <a:t>Position Salaries</a:t>
            </a:r>
            <a:endParaRPr sz="6000">
              <a:latin typeface="Geo"/>
              <a:ea typeface="Geo"/>
              <a:cs typeface="Geo"/>
              <a:sym typeface="Geo"/>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9" name="Shape 239"/>
        <p:cNvGrpSpPr/>
        <p:nvPr/>
      </p:nvGrpSpPr>
      <p:grpSpPr>
        <a:xfrm>
          <a:off x="0" y="0"/>
          <a:ext cx="0" cy="0"/>
          <a:chOff x="0" y="0"/>
          <a:chExt cx="0" cy="0"/>
        </a:xfrm>
      </p:grpSpPr>
      <p:sp>
        <p:nvSpPr>
          <p:cNvPr id="240" name="Shape 240"/>
          <p:cNvSpPr txBox="1"/>
          <p:nvPr>
            <p:ph idx="1" type="body"/>
          </p:nvPr>
        </p:nvSpPr>
        <p:spPr>
          <a:xfrm>
            <a:off x="2409425" y="118500"/>
            <a:ext cx="5981100" cy="4728300"/>
          </a:xfrm>
          <a:prstGeom prst="rect">
            <a:avLst/>
          </a:prstGeom>
        </p:spPr>
        <p:txBody>
          <a:bodyPr anchorCtr="0" anchor="t" bIns="91425" lIns="91425" spcFirstLastPara="1" rIns="91425" wrap="square" tIns="91425">
            <a:noAutofit/>
          </a:bodyPr>
          <a:lstStyle/>
          <a:p>
            <a:pPr indent="0" lvl="0" marL="0" rtl="0">
              <a:lnSpc>
                <a:spcPct val="130000"/>
              </a:lnSpc>
              <a:spcBef>
                <a:spcPts val="1700"/>
              </a:spcBef>
              <a:spcAft>
                <a:spcPts val="0"/>
              </a:spcAft>
              <a:buClr>
                <a:schemeClr val="dk1"/>
              </a:buClr>
              <a:buSzPts val="1100"/>
              <a:buFont typeface="Arial"/>
              <a:buNone/>
            </a:pPr>
            <a:r>
              <a:rPr lang="en">
                <a:solidFill>
                  <a:srgbClr val="FFFFFF"/>
                </a:solidFill>
                <a:latin typeface="Iceland"/>
                <a:ea typeface="Iceland"/>
                <a:cs typeface="Iceland"/>
                <a:sym typeface="Iceland"/>
              </a:rPr>
              <a:t>   		Programmers: $71,855</a:t>
            </a:r>
            <a:endParaRPr>
              <a:solidFill>
                <a:srgbClr val="FFFFFF"/>
              </a:solidFill>
              <a:latin typeface="Iceland"/>
              <a:ea typeface="Iceland"/>
              <a:cs typeface="Iceland"/>
              <a:sym typeface="Iceland"/>
            </a:endParaRPr>
          </a:p>
          <a:p>
            <a:pPr indent="0" lvl="0" marL="0" rtl="0">
              <a:lnSpc>
                <a:spcPct val="130000"/>
              </a:lnSpc>
              <a:spcBef>
                <a:spcPts val="1700"/>
              </a:spcBef>
              <a:spcAft>
                <a:spcPts val="0"/>
              </a:spcAft>
              <a:buClr>
                <a:schemeClr val="dk1"/>
              </a:buClr>
              <a:buSzPts val="1100"/>
              <a:buFont typeface="Arial"/>
              <a:buNone/>
            </a:pPr>
            <a:r>
              <a:rPr lang="en">
                <a:solidFill>
                  <a:srgbClr val="FFFFFF"/>
                </a:solidFill>
                <a:latin typeface="Iceland"/>
                <a:ea typeface="Iceland"/>
                <a:cs typeface="Iceland"/>
                <a:sym typeface="Iceland"/>
              </a:rPr>
              <a:t>        	Artists and animators: $50,000</a:t>
            </a:r>
            <a:endParaRPr>
              <a:solidFill>
                <a:srgbClr val="FFFFFF"/>
              </a:solidFill>
              <a:latin typeface="Iceland"/>
              <a:ea typeface="Iceland"/>
              <a:cs typeface="Iceland"/>
              <a:sym typeface="Iceland"/>
            </a:endParaRPr>
          </a:p>
          <a:p>
            <a:pPr indent="0" lvl="0" marL="0" rtl="0">
              <a:lnSpc>
                <a:spcPct val="130000"/>
              </a:lnSpc>
              <a:spcBef>
                <a:spcPts val="1700"/>
              </a:spcBef>
              <a:spcAft>
                <a:spcPts val="0"/>
              </a:spcAft>
              <a:buClr>
                <a:schemeClr val="dk1"/>
              </a:buClr>
              <a:buSzPts val="1100"/>
              <a:buFont typeface="Arial"/>
              <a:buNone/>
            </a:pPr>
            <a:r>
              <a:rPr lang="en">
                <a:solidFill>
                  <a:srgbClr val="FFFFFF"/>
                </a:solidFill>
                <a:latin typeface="Iceland"/>
                <a:ea typeface="Iceland"/>
                <a:cs typeface="Iceland"/>
                <a:sym typeface="Iceland"/>
              </a:rPr>
              <a:t>        	Game designers: $53,000</a:t>
            </a:r>
            <a:endParaRPr>
              <a:solidFill>
                <a:srgbClr val="FFFFFF"/>
              </a:solidFill>
              <a:latin typeface="Iceland"/>
              <a:ea typeface="Iceland"/>
              <a:cs typeface="Iceland"/>
              <a:sym typeface="Iceland"/>
            </a:endParaRPr>
          </a:p>
          <a:p>
            <a:pPr indent="0" lvl="0" marL="0" rtl="0">
              <a:lnSpc>
                <a:spcPct val="130000"/>
              </a:lnSpc>
              <a:spcBef>
                <a:spcPts val="1700"/>
              </a:spcBef>
              <a:spcAft>
                <a:spcPts val="0"/>
              </a:spcAft>
              <a:buClr>
                <a:schemeClr val="dk1"/>
              </a:buClr>
              <a:buSzPts val="1100"/>
              <a:buFont typeface="Arial"/>
              <a:buNone/>
            </a:pPr>
            <a:r>
              <a:rPr lang="en">
                <a:solidFill>
                  <a:srgbClr val="FFFFFF"/>
                </a:solidFill>
                <a:latin typeface="Iceland"/>
                <a:ea typeface="Iceland"/>
                <a:cs typeface="Iceland"/>
                <a:sym typeface="Iceland"/>
              </a:rPr>
              <a:t>        	Producers: $59,079*</a:t>
            </a:r>
            <a:endParaRPr>
              <a:solidFill>
                <a:srgbClr val="FFFFFF"/>
              </a:solidFill>
              <a:latin typeface="Iceland"/>
              <a:ea typeface="Iceland"/>
              <a:cs typeface="Iceland"/>
              <a:sym typeface="Iceland"/>
            </a:endParaRPr>
          </a:p>
          <a:p>
            <a:pPr indent="0" lvl="0" marL="0" rtl="0">
              <a:lnSpc>
                <a:spcPct val="130000"/>
              </a:lnSpc>
              <a:spcBef>
                <a:spcPts val="1700"/>
              </a:spcBef>
              <a:spcAft>
                <a:spcPts val="0"/>
              </a:spcAft>
              <a:buClr>
                <a:schemeClr val="dk1"/>
              </a:buClr>
              <a:buSzPts val="1100"/>
              <a:buFont typeface="Arial"/>
              <a:buNone/>
            </a:pPr>
            <a:r>
              <a:rPr lang="en">
                <a:solidFill>
                  <a:srgbClr val="FFFFFF"/>
                </a:solidFill>
                <a:latin typeface="Iceland"/>
                <a:ea typeface="Iceland"/>
                <a:cs typeface="Iceland"/>
                <a:sym typeface="Iceland"/>
              </a:rPr>
              <a:t>        	Audio professionals: $95,682**</a:t>
            </a:r>
            <a:endParaRPr>
              <a:solidFill>
                <a:srgbClr val="FFFFFF"/>
              </a:solidFill>
              <a:latin typeface="Iceland"/>
              <a:ea typeface="Iceland"/>
              <a:cs typeface="Iceland"/>
              <a:sym typeface="Iceland"/>
            </a:endParaRPr>
          </a:p>
          <a:p>
            <a:pPr indent="0" lvl="0" marL="0" rtl="0">
              <a:lnSpc>
                <a:spcPct val="130000"/>
              </a:lnSpc>
              <a:spcBef>
                <a:spcPts val="1700"/>
              </a:spcBef>
              <a:spcAft>
                <a:spcPts val="1700"/>
              </a:spcAft>
              <a:buNone/>
            </a:pPr>
            <a:r>
              <a:rPr lang="en">
                <a:solidFill>
                  <a:srgbClr val="FFFFFF"/>
                </a:solidFill>
                <a:latin typeface="Iceland"/>
                <a:ea typeface="Iceland"/>
                <a:cs typeface="Iceland"/>
                <a:sym typeface="Iceland"/>
              </a:rPr>
              <a:t>        	Quality Assurance: $38,833</a:t>
            </a:r>
            <a:endParaRPr>
              <a:solidFill>
                <a:srgbClr val="FFFFFF"/>
              </a:solidFill>
            </a:endParaRPr>
          </a:p>
        </p:txBody>
      </p:sp>
      <p:sp>
        <p:nvSpPr>
          <p:cNvPr id="241" name="Shape 241"/>
          <p:cNvSpPr txBox="1"/>
          <p:nvPr/>
        </p:nvSpPr>
        <p:spPr>
          <a:xfrm>
            <a:off x="493700" y="1066475"/>
            <a:ext cx="2626800" cy="1757700"/>
          </a:xfrm>
          <a:prstGeom prst="rect">
            <a:avLst/>
          </a:prstGeom>
          <a:noFill/>
          <a:ln>
            <a:noFill/>
          </a:ln>
        </p:spPr>
        <p:txBody>
          <a:bodyPr anchorCtr="0" anchor="t" bIns="91425" lIns="91425" spcFirstLastPara="1" rIns="91425" wrap="square" tIns="91425">
            <a:noAutofit/>
          </a:bodyPr>
          <a:lstStyle/>
          <a:p>
            <a:pPr indent="0" lvl="0" marL="0" algn="r">
              <a:spcBef>
                <a:spcPts val="0"/>
              </a:spcBef>
              <a:spcAft>
                <a:spcPts val="0"/>
              </a:spcAft>
              <a:buNone/>
            </a:pPr>
            <a:r>
              <a:rPr b="1" lang="en" sz="6000">
                <a:solidFill>
                  <a:srgbClr val="FFFFFF"/>
                </a:solidFill>
                <a:latin typeface="Geo"/>
                <a:ea typeface="Geo"/>
                <a:cs typeface="Geo"/>
                <a:sym typeface="Geo"/>
              </a:rPr>
              <a:t>EARLY CAREER</a:t>
            </a:r>
            <a:endParaRPr b="1" sz="6000">
              <a:solidFill>
                <a:srgbClr val="FFFFFF"/>
              </a:solidFill>
              <a:latin typeface="Geo"/>
              <a:ea typeface="Geo"/>
              <a:cs typeface="Geo"/>
              <a:sym typeface="Geo"/>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5" name="Shape 245"/>
        <p:cNvGrpSpPr/>
        <p:nvPr/>
      </p:nvGrpSpPr>
      <p:grpSpPr>
        <a:xfrm>
          <a:off x="0" y="0"/>
          <a:ext cx="0" cy="0"/>
          <a:chOff x="0" y="0"/>
          <a:chExt cx="0" cy="0"/>
        </a:xfrm>
      </p:grpSpPr>
      <p:pic>
        <p:nvPicPr>
          <p:cNvPr id="246" name="Shape 246"/>
          <p:cNvPicPr preferRelativeResize="0"/>
          <p:nvPr/>
        </p:nvPicPr>
        <p:blipFill>
          <a:blip r:embed="rId3">
            <a:alphaModFix/>
          </a:blip>
          <a:stretch>
            <a:fillRect/>
          </a:stretch>
        </p:blipFill>
        <p:spPr>
          <a:xfrm>
            <a:off x="1314125" y="108625"/>
            <a:ext cx="4789426" cy="49262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0" name="Shape 250"/>
        <p:cNvGrpSpPr/>
        <p:nvPr/>
      </p:nvGrpSpPr>
      <p:grpSpPr>
        <a:xfrm>
          <a:off x="0" y="0"/>
          <a:ext cx="0" cy="0"/>
          <a:chOff x="0" y="0"/>
          <a:chExt cx="0" cy="0"/>
        </a:xfrm>
      </p:grpSpPr>
      <p:pic>
        <p:nvPicPr>
          <p:cNvPr descr="poor sailor moon.gif" id="251" name="Shape 251"/>
          <p:cNvPicPr preferRelativeResize="0"/>
          <p:nvPr/>
        </p:nvPicPr>
        <p:blipFill>
          <a:blip r:embed="rId3">
            <a:alphaModFix/>
          </a:blip>
          <a:stretch>
            <a:fillRect/>
          </a:stretch>
        </p:blipFill>
        <p:spPr>
          <a:xfrm>
            <a:off x="1737354" y="0"/>
            <a:ext cx="7406645" cy="5143500"/>
          </a:xfrm>
          <a:prstGeom prst="rect">
            <a:avLst/>
          </a:prstGeom>
          <a:noFill/>
          <a:ln>
            <a:noFill/>
          </a:ln>
        </p:spPr>
      </p:pic>
      <p:sp>
        <p:nvSpPr>
          <p:cNvPr id="252" name="Shape 252"/>
          <p:cNvSpPr/>
          <p:nvPr/>
        </p:nvSpPr>
        <p:spPr>
          <a:xfrm>
            <a:off x="316000" y="3126825"/>
            <a:ext cx="6847500" cy="1896000"/>
          </a:xfrm>
          <a:prstGeom prst="rect">
            <a:avLst/>
          </a:prstGeom>
          <a:solidFill>
            <a:srgbClr val="6A6A6A">
              <a:alpha val="63849"/>
            </a:srgb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53" name="Shape 253"/>
          <p:cNvSpPr txBox="1"/>
          <p:nvPr>
            <p:ph idx="1" type="body"/>
          </p:nvPr>
        </p:nvSpPr>
        <p:spPr>
          <a:xfrm>
            <a:off x="473975" y="3001925"/>
            <a:ext cx="8071500" cy="2219100"/>
          </a:xfrm>
          <a:prstGeom prst="rect">
            <a:avLst/>
          </a:prstGeom>
        </p:spPr>
        <p:txBody>
          <a:bodyPr anchorCtr="0" anchor="t" bIns="91425" lIns="91425" spcFirstLastPara="1" rIns="91425" wrap="square" tIns="91425">
            <a:noAutofit/>
          </a:bodyPr>
          <a:lstStyle/>
          <a:p>
            <a:pPr indent="0" lvl="0" marL="0" rtl="0">
              <a:spcBef>
                <a:spcPts val="600"/>
              </a:spcBef>
              <a:spcAft>
                <a:spcPts val="0"/>
              </a:spcAft>
              <a:buNone/>
            </a:pPr>
            <a:r>
              <a:rPr b="1" lang="en" sz="6000">
                <a:latin typeface="Iceland"/>
                <a:ea typeface="Iceland"/>
                <a:cs typeface="Iceland"/>
                <a:sym typeface="Iceland"/>
              </a:rPr>
              <a:t>Solo Indie Dev. Salary</a:t>
            </a:r>
            <a:endParaRPr b="1" sz="6000">
              <a:latin typeface="Iceland"/>
              <a:ea typeface="Iceland"/>
              <a:cs typeface="Iceland"/>
              <a:sym typeface="Iceland"/>
            </a:endParaRPr>
          </a:p>
          <a:p>
            <a:pPr indent="0" lvl="0" marL="0">
              <a:spcBef>
                <a:spcPts val="600"/>
              </a:spcBef>
              <a:spcAft>
                <a:spcPts val="0"/>
              </a:spcAft>
              <a:buNone/>
            </a:pPr>
            <a:r>
              <a:rPr b="1" lang="en" sz="6000">
                <a:latin typeface="Iceland"/>
                <a:ea typeface="Iceland"/>
                <a:cs typeface="Iceland"/>
                <a:sym typeface="Iceland"/>
              </a:rPr>
              <a:t>$11,812</a:t>
            </a:r>
            <a:endParaRPr b="1" sz="6000">
              <a:latin typeface="Iceland"/>
              <a:ea typeface="Iceland"/>
              <a:cs typeface="Iceland"/>
              <a:sym typeface="Icelan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7" name="Shape 257"/>
        <p:cNvGrpSpPr/>
        <p:nvPr/>
      </p:nvGrpSpPr>
      <p:grpSpPr>
        <a:xfrm>
          <a:off x="0" y="0"/>
          <a:ext cx="0" cy="0"/>
          <a:chOff x="0" y="0"/>
          <a:chExt cx="0" cy="0"/>
        </a:xfrm>
      </p:grpSpPr>
      <p:sp>
        <p:nvSpPr>
          <p:cNvPr id="258" name="Shape 258"/>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p>
            <a:pPr indent="0" lvl="0" marL="0" rtl="0">
              <a:spcBef>
                <a:spcPts val="600"/>
              </a:spcBef>
              <a:spcAft>
                <a:spcPts val="0"/>
              </a:spcAft>
              <a:buNone/>
            </a:pPr>
            <a:r>
              <a:rPr lang="en">
                <a:latin typeface="Iceland"/>
                <a:ea typeface="Iceland"/>
                <a:cs typeface="Iceland"/>
                <a:sym typeface="Iceland"/>
              </a:rPr>
              <a:t>Indie Dev. Team Member Salary</a:t>
            </a:r>
            <a:endParaRPr>
              <a:latin typeface="Iceland"/>
              <a:ea typeface="Iceland"/>
              <a:cs typeface="Iceland"/>
              <a:sym typeface="Iceland"/>
            </a:endParaRPr>
          </a:p>
          <a:p>
            <a:pPr indent="0" lvl="0" marL="0" rtl="0">
              <a:spcBef>
                <a:spcPts val="600"/>
              </a:spcBef>
              <a:spcAft>
                <a:spcPts val="0"/>
              </a:spcAft>
              <a:buNone/>
            </a:pPr>
            <a:r>
              <a:rPr lang="en" sz="7200">
                <a:latin typeface="Iceland"/>
                <a:ea typeface="Iceland"/>
                <a:cs typeface="Iceland"/>
                <a:sym typeface="Iceland"/>
              </a:rPr>
              <a:t>$50,833</a:t>
            </a:r>
            <a:endParaRPr sz="7200">
              <a:latin typeface="Iceland"/>
              <a:ea typeface="Iceland"/>
              <a:cs typeface="Iceland"/>
              <a:sym typeface="Icelan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262" name="Shape 262"/>
        <p:cNvGrpSpPr/>
        <p:nvPr/>
      </p:nvGrpSpPr>
      <p:grpSpPr>
        <a:xfrm>
          <a:off x="0" y="0"/>
          <a:ext cx="0" cy="0"/>
          <a:chOff x="0" y="0"/>
          <a:chExt cx="0" cy="0"/>
        </a:xfrm>
      </p:grpSpPr>
      <p:sp>
        <p:nvSpPr>
          <p:cNvPr id="263" name="Shape 263"/>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t/>
            </a:r>
            <a:endParaRPr/>
          </a:p>
        </p:txBody>
      </p:sp>
      <p:pic>
        <p:nvPicPr>
          <p:cNvPr id="264" name="Shape 264"/>
          <p:cNvPicPr preferRelativeResize="0"/>
          <p:nvPr/>
        </p:nvPicPr>
        <p:blipFill rotWithShape="1">
          <a:blip r:embed="rId3">
            <a:alphaModFix/>
          </a:blip>
          <a:srcRect b="16065" l="0" r="0" t="0"/>
          <a:stretch/>
        </p:blipFill>
        <p:spPr>
          <a:xfrm>
            <a:off x="275900" y="2465575"/>
            <a:ext cx="8789275" cy="2677925"/>
          </a:xfrm>
          <a:prstGeom prst="rect">
            <a:avLst/>
          </a:prstGeom>
          <a:noFill/>
          <a:ln>
            <a:noFill/>
          </a:ln>
        </p:spPr>
      </p:pic>
      <p:sp>
        <p:nvSpPr>
          <p:cNvPr id="265" name="Shape 265"/>
          <p:cNvSpPr txBox="1"/>
          <p:nvPr>
            <p:ph idx="1" type="body"/>
          </p:nvPr>
        </p:nvSpPr>
        <p:spPr>
          <a:xfrm>
            <a:off x="354725" y="587950"/>
            <a:ext cx="8229600" cy="3725700"/>
          </a:xfrm>
          <a:prstGeom prst="rect">
            <a:avLst/>
          </a:prstGeom>
        </p:spPr>
        <p:txBody>
          <a:bodyPr anchorCtr="0" anchor="t" bIns="91425" lIns="91425" spcFirstLastPara="1" rIns="91425" wrap="square" tIns="91425">
            <a:noAutofit/>
          </a:bodyPr>
          <a:lstStyle/>
          <a:p>
            <a:pPr indent="0" lvl="0" marL="0" rtl="0">
              <a:spcBef>
                <a:spcPts val="600"/>
              </a:spcBef>
              <a:spcAft>
                <a:spcPts val="0"/>
              </a:spcAft>
              <a:buNone/>
            </a:pPr>
            <a:r>
              <a:rPr lang="en" sz="4800">
                <a:solidFill>
                  <a:srgbClr val="000000"/>
                </a:solidFill>
                <a:latin typeface="Iceland"/>
                <a:ea typeface="Iceland"/>
                <a:cs typeface="Iceland"/>
                <a:sym typeface="Iceland"/>
              </a:rPr>
              <a:t>Indie Income from Crowdfunding</a:t>
            </a:r>
            <a:endParaRPr sz="6000">
              <a:solidFill>
                <a:srgbClr val="000000"/>
              </a:solidFill>
              <a:latin typeface="Iceland"/>
              <a:ea typeface="Iceland"/>
              <a:cs typeface="Iceland"/>
              <a:sym typeface="Iceland"/>
            </a:endParaRPr>
          </a:p>
          <a:p>
            <a:pPr indent="0" lvl="0" marL="0" algn="r">
              <a:spcBef>
                <a:spcPts val="600"/>
              </a:spcBef>
              <a:spcAft>
                <a:spcPts val="0"/>
              </a:spcAft>
              <a:buNone/>
            </a:pPr>
            <a:r>
              <a:rPr b="1" lang="en" sz="9600">
                <a:solidFill>
                  <a:srgbClr val="CC0000"/>
                </a:solidFill>
                <a:latin typeface="Iceland"/>
                <a:ea typeface="Iceland"/>
                <a:cs typeface="Iceland"/>
                <a:sym typeface="Iceland"/>
              </a:rPr>
              <a:t>5%</a:t>
            </a:r>
            <a:endParaRPr b="1" sz="9600">
              <a:solidFill>
                <a:srgbClr val="CC0000"/>
              </a:solidFill>
              <a:latin typeface="Iceland"/>
              <a:ea typeface="Iceland"/>
              <a:cs typeface="Iceland"/>
              <a:sym typeface="Iceland"/>
            </a:endParaRPr>
          </a:p>
        </p:txBody>
      </p:sp>
      <p:sp>
        <p:nvSpPr>
          <p:cNvPr id="266" name="Shape 266"/>
          <p:cNvSpPr txBox="1"/>
          <p:nvPr/>
        </p:nvSpPr>
        <p:spPr>
          <a:xfrm>
            <a:off x="2786950" y="4583950"/>
            <a:ext cx="6357000" cy="5595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a:t>2012 source: http://www.appsblogger.com/kickstarter-infographic/</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 name="Shape 92"/>
        <p:cNvGrpSpPr/>
        <p:nvPr/>
      </p:nvGrpSpPr>
      <p:grpSpPr>
        <a:xfrm>
          <a:off x="0" y="0"/>
          <a:ext cx="0" cy="0"/>
          <a:chOff x="0" y="0"/>
          <a:chExt cx="0" cy="0"/>
        </a:xfrm>
      </p:grpSpPr>
      <p:sp>
        <p:nvSpPr>
          <p:cNvPr id="93" name="Shape 93"/>
          <p:cNvSpPr txBox="1"/>
          <p:nvPr>
            <p:ph idx="1" type="subTitle"/>
          </p:nvPr>
        </p:nvSpPr>
        <p:spPr>
          <a:xfrm>
            <a:off x="685800" y="2840053"/>
            <a:ext cx="7772400" cy="78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94" name="Shape 94"/>
          <p:cNvSpPr txBox="1"/>
          <p:nvPr>
            <p:ph type="ctrTitle"/>
          </p:nvPr>
        </p:nvSpPr>
        <p:spPr>
          <a:xfrm>
            <a:off x="685800" y="1583342"/>
            <a:ext cx="7772400" cy="11598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a:t>Prototypes / Updates</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270" name="Shape 270"/>
        <p:cNvGrpSpPr/>
        <p:nvPr/>
      </p:nvGrpSpPr>
      <p:grpSpPr>
        <a:xfrm>
          <a:off x="0" y="0"/>
          <a:ext cx="0" cy="0"/>
          <a:chOff x="0" y="0"/>
          <a:chExt cx="0" cy="0"/>
        </a:xfrm>
      </p:grpSpPr>
      <p:sp>
        <p:nvSpPr>
          <p:cNvPr id="271" name="Shape 271"/>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t/>
            </a:r>
            <a:endParaRPr/>
          </a:p>
        </p:txBody>
      </p:sp>
      <p:pic>
        <p:nvPicPr>
          <p:cNvPr id="272" name="Shape 272"/>
          <p:cNvPicPr preferRelativeResize="0"/>
          <p:nvPr/>
        </p:nvPicPr>
        <p:blipFill rotWithShape="1">
          <a:blip r:embed="rId3">
            <a:alphaModFix/>
          </a:blip>
          <a:srcRect b="16065" l="0" r="0" t="0"/>
          <a:stretch/>
        </p:blipFill>
        <p:spPr>
          <a:xfrm>
            <a:off x="275900" y="2465575"/>
            <a:ext cx="8789275" cy="2677925"/>
          </a:xfrm>
          <a:prstGeom prst="rect">
            <a:avLst/>
          </a:prstGeom>
          <a:noFill/>
          <a:ln>
            <a:noFill/>
          </a:ln>
        </p:spPr>
      </p:pic>
      <p:sp>
        <p:nvSpPr>
          <p:cNvPr id="273" name="Shape 273"/>
          <p:cNvSpPr txBox="1"/>
          <p:nvPr>
            <p:ph idx="1" type="body"/>
          </p:nvPr>
        </p:nvSpPr>
        <p:spPr>
          <a:xfrm>
            <a:off x="354725" y="587950"/>
            <a:ext cx="8229600" cy="3725700"/>
          </a:xfrm>
          <a:prstGeom prst="rect">
            <a:avLst/>
          </a:prstGeom>
        </p:spPr>
        <p:txBody>
          <a:bodyPr anchorCtr="0" anchor="t" bIns="91425" lIns="91425" spcFirstLastPara="1" rIns="91425" wrap="square" tIns="91425">
            <a:noAutofit/>
          </a:bodyPr>
          <a:lstStyle/>
          <a:p>
            <a:pPr indent="0" lvl="0" marL="0" rtl="0">
              <a:spcBef>
                <a:spcPts val="600"/>
              </a:spcBef>
              <a:spcAft>
                <a:spcPts val="0"/>
              </a:spcAft>
              <a:buNone/>
            </a:pPr>
            <a:r>
              <a:rPr lang="en" sz="4800">
                <a:solidFill>
                  <a:srgbClr val="000000"/>
                </a:solidFill>
                <a:latin typeface="Iceland"/>
                <a:ea typeface="Iceland"/>
                <a:cs typeface="Iceland"/>
                <a:sym typeface="Iceland"/>
              </a:rPr>
              <a:t>Total funding success rate</a:t>
            </a:r>
            <a:endParaRPr sz="6000">
              <a:solidFill>
                <a:srgbClr val="000000"/>
              </a:solidFill>
              <a:latin typeface="Iceland"/>
              <a:ea typeface="Iceland"/>
              <a:cs typeface="Iceland"/>
              <a:sym typeface="Iceland"/>
            </a:endParaRPr>
          </a:p>
          <a:p>
            <a:pPr indent="0" lvl="0" marL="0" rtl="0" algn="r">
              <a:spcBef>
                <a:spcPts val="600"/>
              </a:spcBef>
              <a:spcAft>
                <a:spcPts val="0"/>
              </a:spcAft>
              <a:buNone/>
            </a:pPr>
            <a:r>
              <a:rPr b="1" lang="en" sz="9600">
                <a:solidFill>
                  <a:srgbClr val="CC0000"/>
                </a:solidFill>
                <a:latin typeface="Iceland"/>
                <a:ea typeface="Iceland"/>
                <a:cs typeface="Iceland"/>
                <a:sym typeface="Iceland"/>
              </a:rPr>
              <a:t>43%</a:t>
            </a:r>
            <a:endParaRPr b="1" sz="9600">
              <a:solidFill>
                <a:srgbClr val="CC0000"/>
              </a:solidFill>
              <a:latin typeface="Iceland"/>
              <a:ea typeface="Iceland"/>
              <a:cs typeface="Iceland"/>
              <a:sym typeface="Iceland"/>
            </a:endParaRPr>
          </a:p>
        </p:txBody>
      </p:sp>
      <p:sp>
        <p:nvSpPr>
          <p:cNvPr id="274" name="Shape 274"/>
          <p:cNvSpPr txBox="1"/>
          <p:nvPr/>
        </p:nvSpPr>
        <p:spPr>
          <a:xfrm>
            <a:off x="2786950" y="4583950"/>
            <a:ext cx="6357000" cy="559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t>2012 source: http://www.appsblogger.com/kickstarter-infographic/</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278" name="Shape 278"/>
        <p:cNvGrpSpPr/>
        <p:nvPr/>
      </p:nvGrpSpPr>
      <p:grpSpPr>
        <a:xfrm>
          <a:off x="0" y="0"/>
          <a:ext cx="0" cy="0"/>
          <a:chOff x="0" y="0"/>
          <a:chExt cx="0" cy="0"/>
        </a:xfrm>
      </p:grpSpPr>
      <p:sp>
        <p:nvSpPr>
          <p:cNvPr id="279" name="Shape 279"/>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t/>
            </a:r>
            <a:endParaRPr/>
          </a:p>
        </p:txBody>
      </p:sp>
      <p:pic>
        <p:nvPicPr>
          <p:cNvPr id="280" name="Shape 280"/>
          <p:cNvPicPr preferRelativeResize="0"/>
          <p:nvPr/>
        </p:nvPicPr>
        <p:blipFill rotWithShape="1">
          <a:blip r:embed="rId3">
            <a:alphaModFix/>
          </a:blip>
          <a:srcRect b="16065" l="0" r="0" t="0"/>
          <a:stretch/>
        </p:blipFill>
        <p:spPr>
          <a:xfrm>
            <a:off x="275900" y="2465575"/>
            <a:ext cx="8789275" cy="2677925"/>
          </a:xfrm>
          <a:prstGeom prst="rect">
            <a:avLst/>
          </a:prstGeom>
          <a:noFill/>
          <a:ln>
            <a:noFill/>
          </a:ln>
        </p:spPr>
      </p:pic>
      <p:sp>
        <p:nvSpPr>
          <p:cNvPr id="281" name="Shape 281"/>
          <p:cNvSpPr txBox="1"/>
          <p:nvPr>
            <p:ph idx="1" type="body"/>
          </p:nvPr>
        </p:nvSpPr>
        <p:spPr>
          <a:xfrm>
            <a:off x="354725" y="587950"/>
            <a:ext cx="8229600" cy="3725700"/>
          </a:xfrm>
          <a:prstGeom prst="rect">
            <a:avLst/>
          </a:prstGeom>
        </p:spPr>
        <p:txBody>
          <a:bodyPr anchorCtr="0" anchor="t" bIns="91425" lIns="91425" spcFirstLastPara="1" rIns="91425" wrap="square" tIns="91425">
            <a:noAutofit/>
          </a:bodyPr>
          <a:lstStyle/>
          <a:p>
            <a:pPr indent="0" lvl="0" marL="0" rtl="0">
              <a:spcBef>
                <a:spcPts val="600"/>
              </a:spcBef>
              <a:spcAft>
                <a:spcPts val="0"/>
              </a:spcAft>
              <a:buNone/>
            </a:pPr>
            <a:r>
              <a:rPr lang="en" sz="4800">
                <a:solidFill>
                  <a:srgbClr val="000000"/>
                </a:solidFill>
                <a:latin typeface="Iceland"/>
                <a:ea typeface="Iceland"/>
                <a:cs typeface="Iceland"/>
                <a:sym typeface="Iceland"/>
              </a:rPr>
              <a:t>Avg. successful project goal</a:t>
            </a:r>
            <a:endParaRPr sz="6000">
              <a:solidFill>
                <a:srgbClr val="000000"/>
              </a:solidFill>
              <a:latin typeface="Iceland"/>
              <a:ea typeface="Iceland"/>
              <a:cs typeface="Iceland"/>
              <a:sym typeface="Iceland"/>
            </a:endParaRPr>
          </a:p>
          <a:p>
            <a:pPr indent="0" lvl="0" marL="0" rtl="0" algn="r">
              <a:spcBef>
                <a:spcPts val="600"/>
              </a:spcBef>
              <a:spcAft>
                <a:spcPts val="0"/>
              </a:spcAft>
              <a:buNone/>
            </a:pPr>
            <a:r>
              <a:rPr b="1" lang="en" sz="9600">
                <a:solidFill>
                  <a:srgbClr val="6AA84F"/>
                </a:solidFill>
                <a:latin typeface="Iceland"/>
                <a:ea typeface="Iceland"/>
                <a:cs typeface="Iceland"/>
                <a:sym typeface="Iceland"/>
              </a:rPr>
              <a:t>$5,487</a:t>
            </a:r>
            <a:endParaRPr b="1" sz="9600">
              <a:solidFill>
                <a:srgbClr val="6AA84F"/>
              </a:solidFill>
              <a:latin typeface="Iceland"/>
              <a:ea typeface="Iceland"/>
              <a:cs typeface="Iceland"/>
              <a:sym typeface="Iceland"/>
            </a:endParaRPr>
          </a:p>
        </p:txBody>
      </p:sp>
      <p:sp>
        <p:nvSpPr>
          <p:cNvPr id="282" name="Shape 282"/>
          <p:cNvSpPr txBox="1"/>
          <p:nvPr/>
        </p:nvSpPr>
        <p:spPr>
          <a:xfrm>
            <a:off x="2786950" y="4583950"/>
            <a:ext cx="6357000" cy="559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t>2012 source: http://www.appsblogger.com/kickstarter-infographic/</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286" name="Shape 286"/>
        <p:cNvGrpSpPr/>
        <p:nvPr/>
      </p:nvGrpSpPr>
      <p:grpSpPr>
        <a:xfrm>
          <a:off x="0" y="0"/>
          <a:ext cx="0" cy="0"/>
          <a:chOff x="0" y="0"/>
          <a:chExt cx="0" cy="0"/>
        </a:xfrm>
      </p:grpSpPr>
      <p:sp>
        <p:nvSpPr>
          <p:cNvPr id="287" name="Shape 287"/>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t/>
            </a:r>
            <a:endParaRPr/>
          </a:p>
        </p:txBody>
      </p:sp>
      <p:pic>
        <p:nvPicPr>
          <p:cNvPr id="288" name="Shape 288"/>
          <p:cNvPicPr preferRelativeResize="0"/>
          <p:nvPr/>
        </p:nvPicPr>
        <p:blipFill rotWithShape="1">
          <a:blip r:embed="rId3">
            <a:alphaModFix/>
          </a:blip>
          <a:srcRect b="16065" l="0" r="0" t="0"/>
          <a:stretch/>
        </p:blipFill>
        <p:spPr>
          <a:xfrm>
            <a:off x="275900" y="2465575"/>
            <a:ext cx="8789275" cy="2677925"/>
          </a:xfrm>
          <a:prstGeom prst="rect">
            <a:avLst/>
          </a:prstGeom>
          <a:noFill/>
          <a:ln>
            <a:noFill/>
          </a:ln>
        </p:spPr>
      </p:pic>
      <p:sp>
        <p:nvSpPr>
          <p:cNvPr id="289" name="Shape 289"/>
          <p:cNvSpPr txBox="1"/>
          <p:nvPr>
            <p:ph idx="1" type="body"/>
          </p:nvPr>
        </p:nvSpPr>
        <p:spPr>
          <a:xfrm>
            <a:off x="354725" y="587950"/>
            <a:ext cx="8229600" cy="3725700"/>
          </a:xfrm>
          <a:prstGeom prst="rect">
            <a:avLst/>
          </a:prstGeom>
        </p:spPr>
        <p:txBody>
          <a:bodyPr anchorCtr="0" anchor="t" bIns="91425" lIns="91425" spcFirstLastPara="1" rIns="91425" wrap="square" tIns="91425">
            <a:noAutofit/>
          </a:bodyPr>
          <a:lstStyle/>
          <a:p>
            <a:pPr indent="0" lvl="0" marL="0" rtl="0">
              <a:spcBef>
                <a:spcPts val="600"/>
              </a:spcBef>
              <a:spcAft>
                <a:spcPts val="0"/>
              </a:spcAft>
              <a:buNone/>
            </a:pPr>
            <a:r>
              <a:rPr lang="en" sz="4800">
                <a:solidFill>
                  <a:srgbClr val="000000"/>
                </a:solidFill>
                <a:latin typeface="Iceland"/>
                <a:ea typeface="Iceland"/>
                <a:cs typeface="Iceland"/>
                <a:sym typeface="Iceland"/>
              </a:rPr>
              <a:t>Avg. failed project goal</a:t>
            </a:r>
            <a:endParaRPr sz="6000">
              <a:solidFill>
                <a:srgbClr val="000000"/>
              </a:solidFill>
              <a:latin typeface="Iceland"/>
              <a:ea typeface="Iceland"/>
              <a:cs typeface="Iceland"/>
              <a:sym typeface="Iceland"/>
            </a:endParaRPr>
          </a:p>
          <a:p>
            <a:pPr indent="0" lvl="0" marL="0" rtl="0" algn="r">
              <a:spcBef>
                <a:spcPts val="600"/>
              </a:spcBef>
              <a:spcAft>
                <a:spcPts val="0"/>
              </a:spcAft>
              <a:buNone/>
            </a:pPr>
            <a:r>
              <a:rPr b="1" lang="en" sz="9600">
                <a:solidFill>
                  <a:srgbClr val="CC0000"/>
                </a:solidFill>
                <a:latin typeface="Iceland"/>
                <a:ea typeface="Iceland"/>
                <a:cs typeface="Iceland"/>
                <a:sym typeface="Iceland"/>
              </a:rPr>
              <a:t>$16,365</a:t>
            </a:r>
            <a:endParaRPr b="1" sz="9600">
              <a:solidFill>
                <a:srgbClr val="CC0000"/>
              </a:solidFill>
              <a:latin typeface="Iceland"/>
              <a:ea typeface="Iceland"/>
              <a:cs typeface="Iceland"/>
              <a:sym typeface="Iceland"/>
            </a:endParaRPr>
          </a:p>
        </p:txBody>
      </p:sp>
      <p:sp>
        <p:nvSpPr>
          <p:cNvPr id="290" name="Shape 290"/>
          <p:cNvSpPr txBox="1"/>
          <p:nvPr/>
        </p:nvSpPr>
        <p:spPr>
          <a:xfrm>
            <a:off x="2786950" y="4583950"/>
            <a:ext cx="6357000" cy="559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t>2012 source: http://www.appsblogger.com/kickstarter-infographic/</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4" name="Shape 294"/>
        <p:cNvGrpSpPr/>
        <p:nvPr/>
      </p:nvGrpSpPr>
      <p:grpSpPr>
        <a:xfrm>
          <a:off x="0" y="0"/>
          <a:ext cx="0" cy="0"/>
          <a:chOff x="0" y="0"/>
          <a:chExt cx="0" cy="0"/>
        </a:xfrm>
      </p:grpSpPr>
      <p:sp>
        <p:nvSpPr>
          <p:cNvPr id="295" name="Shape 295"/>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t/>
            </a:r>
            <a:endParaRPr/>
          </a:p>
        </p:txBody>
      </p:sp>
      <p:sp>
        <p:nvSpPr>
          <p:cNvPr id="296" name="Shape 296"/>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p>
            <a:pPr indent="0" lvl="0" marL="0">
              <a:spcBef>
                <a:spcPts val="600"/>
              </a:spcBef>
              <a:spcAft>
                <a:spcPts val="0"/>
              </a:spcAft>
              <a:buNone/>
            </a:pPr>
            <a:r>
              <a:rPr lang="en"/>
              <a:t>“Fifty-seven percent of indie game developers (including both solo indies and members of indie teams) made under $500 in game sales. On the other end of the spectrum, 2 percent made over $200,000 in game sales.”</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0" name="Shape 300"/>
        <p:cNvGrpSpPr/>
        <p:nvPr/>
      </p:nvGrpSpPr>
      <p:grpSpPr>
        <a:xfrm>
          <a:off x="0" y="0"/>
          <a:ext cx="0" cy="0"/>
          <a:chOff x="0" y="0"/>
          <a:chExt cx="0" cy="0"/>
        </a:xfrm>
      </p:grpSpPr>
      <p:sp>
        <p:nvSpPr>
          <p:cNvPr id="301" name="Shape 301"/>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t/>
            </a:r>
            <a:endParaRPr/>
          </a:p>
        </p:txBody>
      </p:sp>
      <p:sp>
        <p:nvSpPr>
          <p:cNvPr id="302" name="Shape 302"/>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p>
            <a:pPr indent="0" lvl="0" marL="0">
              <a:spcBef>
                <a:spcPts val="600"/>
              </a:spcBef>
              <a:spcAft>
                <a:spcPts val="0"/>
              </a:spcAft>
              <a:buNone/>
            </a:pPr>
            <a:r>
              <a:t/>
            </a:r>
            <a:endParaRPr/>
          </a:p>
        </p:txBody>
      </p:sp>
      <p:pic>
        <p:nvPicPr>
          <p:cNvPr descr="Game Dev Salaries by Income.jpg" id="303" name="Shape 303"/>
          <p:cNvPicPr preferRelativeResize="0"/>
          <p:nvPr/>
        </p:nvPicPr>
        <p:blipFill>
          <a:blip r:embed="rId3">
            <a:alphaModFix/>
          </a:blip>
          <a:stretch>
            <a:fillRect/>
          </a:stretch>
        </p:blipFill>
        <p:spPr>
          <a:xfrm>
            <a:off x="0" y="1001530"/>
            <a:ext cx="9144001" cy="3140440"/>
          </a:xfrm>
          <a:prstGeom prst="rect">
            <a:avLst/>
          </a:prstGeom>
          <a:noFill/>
          <a:ln>
            <a:noFill/>
          </a:ln>
        </p:spPr>
      </p:pic>
      <p:sp>
        <p:nvSpPr>
          <p:cNvPr id="304" name="Shape 304"/>
          <p:cNvSpPr/>
          <p:nvPr/>
        </p:nvSpPr>
        <p:spPr>
          <a:xfrm>
            <a:off x="217250" y="2113200"/>
            <a:ext cx="8768700" cy="651600"/>
          </a:xfrm>
          <a:prstGeom prst="rect">
            <a:avLst/>
          </a:pr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8" name="Shape 308"/>
        <p:cNvGrpSpPr/>
        <p:nvPr/>
      </p:nvGrpSpPr>
      <p:grpSpPr>
        <a:xfrm>
          <a:off x="0" y="0"/>
          <a:ext cx="0" cy="0"/>
          <a:chOff x="0" y="0"/>
          <a:chExt cx="0" cy="0"/>
        </a:xfrm>
      </p:grpSpPr>
      <p:pic>
        <p:nvPicPr>
          <p:cNvPr descr="ragequit.gif" id="309" name="Shape 309"/>
          <p:cNvPicPr preferRelativeResize="0"/>
          <p:nvPr/>
        </p:nvPicPr>
        <p:blipFill>
          <a:blip r:embed="rId3">
            <a:alphaModFix/>
          </a:blip>
          <a:stretch>
            <a:fillRect/>
          </a:stretch>
        </p:blipFill>
        <p:spPr>
          <a:xfrm>
            <a:off x="0" y="12"/>
            <a:ext cx="9144000" cy="5138928"/>
          </a:xfrm>
          <a:prstGeom prst="rect">
            <a:avLst/>
          </a:prstGeom>
          <a:noFill/>
          <a:ln>
            <a:noFill/>
          </a:ln>
        </p:spPr>
      </p:pic>
      <p:sp>
        <p:nvSpPr>
          <p:cNvPr id="310" name="Shape 310"/>
          <p:cNvSpPr/>
          <p:nvPr/>
        </p:nvSpPr>
        <p:spPr>
          <a:xfrm>
            <a:off x="158000" y="2396100"/>
            <a:ext cx="6319800" cy="2742900"/>
          </a:xfrm>
          <a:prstGeom prst="rect">
            <a:avLst/>
          </a:prstGeom>
          <a:solidFill>
            <a:srgbClr val="6A6A6A">
              <a:alpha val="63849"/>
            </a:srgb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11" name="Shape 311"/>
          <p:cNvSpPr txBox="1"/>
          <p:nvPr>
            <p:ph idx="1" type="body"/>
          </p:nvPr>
        </p:nvSpPr>
        <p:spPr>
          <a:xfrm>
            <a:off x="457200" y="2034200"/>
            <a:ext cx="8229600" cy="2891700"/>
          </a:xfrm>
          <a:prstGeom prst="rect">
            <a:avLst/>
          </a:prstGeom>
        </p:spPr>
        <p:txBody>
          <a:bodyPr anchorCtr="0" anchor="t" bIns="91425" lIns="91425" spcFirstLastPara="1" rIns="91425" wrap="square" tIns="91425">
            <a:noAutofit/>
          </a:bodyPr>
          <a:lstStyle/>
          <a:p>
            <a:pPr indent="0" lvl="0" marL="0" rtl="0">
              <a:spcBef>
                <a:spcPts val="600"/>
              </a:spcBef>
              <a:spcAft>
                <a:spcPts val="0"/>
              </a:spcAft>
              <a:buNone/>
            </a:pPr>
            <a:r>
              <a:rPr b="1" lang="en" sz="6000">
                <a:latin typeface="Iceland"/>
                <a:ea typeface="Iceland"/>
                <a:cs typeface="Iceland"/>
                <a:sym typeface="Iceland"/>
              </a:rPr>
              <a:t>Average Salary</a:t>
            </a:r>
            <a:endParaRPr b="1" sz="6000">
              <a:latin typeface="Iceland"/>
              <a:ea typeface="Iceland"/>
              <a:cs typeface="Iceland"/>
              <a:sym typeface="Iceland"/>
            </a:endParaRPr>
          </a:p>
          <a:p>
            <a:pPr indent="457200" lvl="0" marL="0" rtl="0">
              <a:spcBef>
                <a:spcPts val="600"/>
              </a:spcBef>
              <a:spcAft>
                <a:spcPts val="0"/>
              </a:spcAft>
              <a:buNone/>
            </a:pPr>
            <a:r>
              <a:rPr b="1" lang="en" sz="6000">
                <a:latin typeface="Iceland"/>
                <a:ea typeface="Iceland"/>
                <a:cs typeface="Iceland"/>
                <a:sym typeface="Iceland"/>
              </a:rPr>
              <a:t>Men	$85,074</a:t>
            </a:r>
            <a:endParaRPr b="1" sz="6000">
              <a:latin typeface="Iceland"/>
              <a:ea typeface="Iceland"/>
              <a:cs typeface="Iceland"/>
              <a:sym typeface="Iceland"/>
            </a:endParaRPr>
          </a:p>
          <a:p>
            <a:pPr indent="457200" lvl="0" marL="0">
              <a:spcBef>
                <a:spcPts val="600"/>
              </a:spcBef>
              <a:spcAft>
                <a:spcPts val="0"/>
              </a:spcAft>
              <a:buNone/>
            </a:pPr>
            <a:r>
              <a:rPr b="1" lang="en" sz="6000">
                <a:latin typeface="Iceland"/>
                <a:ea typeface="Iceland"/>
                <a:cs typeface="Iceland"/>
                <a:sym typeface="Iceland"/>
              </a:rPr>
              <a:t>Women		</a:t>
            </a:r>
            <a:r>
              <a:rPr b="1" lang="en" sz="4800">
                <a:latin typeface="Iceland"/>
                <a:ea typeface="Iceland"/>
                <a:cs typeface="Iceland"/>
                <a:sym typeface="Iceland"/>
              </a:rPr>
              <a:t>$72,882</a:t>
            </a:r>
            <a:endParaRPr b="1" sz="4800">
              <a:latin typeface="Iceland"/>
              <a:ea typeface="Iceland"/>
              <a:cs typeface="Iceland"/>
              <a:sym typeface="Iceland"/>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5" name="Shape 315"/>
        <p:cNvGrpSpPr/>
        <p:nvPr/>
      </p:nvGrpSpPr>
      <p:grpSpPr>
        <a:xfrm>
          <a:off x="0" y="0"/>
          <a:ext cx="0" cy="0"/>
          <a:chOff x="0" y="0"/>
          <a:chExt cx="0" cy="0"/>
        </a:xfrm>
      </p:grpSpPr>
      <p:sp>
        <p:nvSpPr>
          <p:cNvPr id="316" name="Shape 316"/>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a:latin typeface="Abel"/>
                <a:ea typeface="Abel"/>
                <a:cs typeface="Abel"/>
                <a:sym typeface="Abel"/>
              </a:rPr>
              <a:t>TOP CONFERENCES, EXPOS &amp; EVENTS</a:t>
            </a:r>
            <a:endParaRPr>
              <a:latin typeface="Abel"/>
              <a:ea typeface="Abel"/>
              <a:cs typeface="Abel"/>
              <a:sym typeface="Abel"/>
            </a:endParaRPr>
          </a:p>
        </p:txBody>
      </p:sp>
      <p:pic>
        <p:nvPicPr>
          <p:cNvPr id="317" name="Shape 317"/>
          <p:cNvPicPr preferRelativeResize="0"/>
          <p:nvPr/>
        </p:nvPicPr>
        <p:blipFill>
          <a:blip r:embed="rId3">
            <a:alphaModFix/>
          </a:blip>
          <a:stretch>
            <a:fillRect/>
          </a:stretch>
        </p:blipFill>
        <p:spPr>
          <a:xfrm>
            <a:off x="5132400" y="2134800"/>
            <a:ext cx="4011599" cy="3008700"/>
          </a:xfrm>
          <a:prstGeom prst="rect">
            <a:avLst/>
          </a:prstGeom>
          <a:noFill/>
          <a:ln>
            <a:noFill/>
          </a:ln>
        </p:spPr>
      </p:pic>
      <p:sp>
        <p:nvSpPr>
          <p:cNvPr id="318" name="Shape 318"/>
          <p:cNvSpPr txBox="1"/>
          <p:nvPr>
            <p:ph idx="1" type="body"/>
          </p:nvPr>
        </p:nvSpPr>
        <p:spPr>
          <a:xfrm>
            <a:off x="317325" y="1200150"/>
            <a:ext cx="8229600" cy="3725700"/>
          </a:xfrm>
          <a:prstGeom prst="rect">
            <a:avLst/>
          </a:prstGeom>
        </p:spPr>
        <p:txBody>
          <a:bodyPr anchorCtr="0" anchor="t" bIns="91425" lIns="91425" spcFirstLastPara="1" rIns="91425" wrap="square" tIns="91425">
            <a:noAutofit/>
          </a:bodyPr>
          <a:lstStyle/>
          <a:p>
            <a:pPr indent="-419100" lvl="0" marL="457200" rtl="0">
              <a:spcBef>
                <a:spcPts val="600"/>
              </a:spcBef>
              <a:spcAft>
                <a:spcPts val="0"/>
              </a:spcAft>
              <a:buSzPts val="3000"/>
              <a:buFont typeface="Abel"/>
              <a:buChar char="●"/>
            </a:pPr>
            <a:r>
              <a:rPr lang="en">
                <a:latin typeface="Abel"/>
                <a:ea typeface="Abel"/>
                <a:cs typeface="Abel"/>
                <a:sym typeface="Abel"/>
              </a:rPr>
              <a:t>Game Developers Conference</a:t>
            </a:r>
            <a:r>
              <a:rPr lang="en" sz="1200">
                <a:latin typeface="Abel"/>
                <a:ea typeface="Abel"/>
                <a:cs typeface="Abel"/>
                <a:sym typeface="Abel"/>
              </a:rPr>
              <a:t>, San Francisco in March</a:t>
            </a:r>
            <a:endParaRPr sz="1200">
              <a:latin typeface="Abel"/>
              <a:ea typeface="Abel"/>
              <a:cs typeface="Abel"/>
              <a:sym typeface="Abel"/>
            </a:endParaRPr>
          </a:p>
          <a:p>
            <a:pPr indent="-419100" lvl="0" marL="457200" rtl="0">
              <a:spcBef>
                <a:spcPts val="0"/>
              </a:spcBef>
              <a:spcAft>
                <a:spcPts val="0"/>
              </a:spcAft>
              <a:buSzPts val="3000"/>
              <a:buFont typeface="Abel"/>
              <a:buChar char="●"/>
            </a:pPr>
            <a:r>
              <a:rPr lang="en">
                <a:latin typeface="Abel"/>
                <a:ea typeface="Abel"/>
                <a:cs typeface="Abel"/>
                <a:sym typeface="Abel"/>
              </a:rPr>
              <a:t>PAX, </a:t>
            </a:r>
            <a:r>
              <a:rPr lang="en" sz="1200">
                <a:latin typeface="Abel"/>
                <a:ea typeface="Abel"/>
                <a:cs typeface="Abel"/>
                <a:sym typeface="Abel"/>
              </a:rPr>
              <a:t>Seattle in August</a:t>
            </a:r>
            <a:endParaRPr sz="1200">
              <a:latin typeface="Abel"/>
              <a:ea typeface="Abel"/>
              <a:cs typeface="Abel"/>
              <a:sym typeface="Abel"/>
            </a:endParaRPr>
          </a:p>
          <a:p>
            <a:pPr indent="-381000" lvl="1" marL="914400" rtl="0">
              <a:spcBef>
                <a:spcPts val="0"/>
              </a:spcBef>
              <a:spcAft>
                <a:spcPts val="0"/>
              </a:spcAft>
              <a:buSzPts val="2400"/>
              <a:buFont typeface="Abel"/>
              <a:buChar char="○"/>
            </a:pPr>
            <a:r>
              <a:rPr lang="en">
                <a:latin typeface="Abel"/>
                <a:ea typeface="Abel"/>
                <a:cs typeface="Abel"/>
                <a:sym typeface="Abel"/>
              </a:rPr>
              <a:t>(PAX East, </a:t>
            </a:r>
            <a:r>
              <a:rPr lang="en" sz="1200">
                <a:latin typeface="Abel"/>
                <a:ea typeface="Abel"/>
                <a:cs typeface="Abel"/>
                <a:sym typeface="Abel"/>
              </a:rPr>
              <a:t>Boston in April</a:t>
            </a:r>
            <a:r>
              <a:rPr lang="en">
                <a:latin typeface="Abel"/>
                <a:ea typeface="Abel"/>
                <a:cs typeface="Abel"/>
                <a:sym typeface="Abel"/>
              </a:rPr>
              <a:t>)</a:t>
            </a:r>
            <a:endParaRPr>
              <a:latin typeface="Abel"/>
              <a:ea typeface="Abel"/>
              <a:cs typeface="Abel"/>
              <a:sym typeface="Abel"/>
            </a:endParaRPr>
          </a:p>
          <a:p>
            <a:pPr indent="-419100" lvl="0" marL="457200" rtl="0">
              <a:spcBef>
                <a:spcPts val="0"/>
              </a:spcBef>
              <a:spcAft>
                <a:spcPts val="0"/>
              </a:spcAft>
              <a:buSzPts val="3000"/>
              <a:buFont typeface="Abel"/>
              <a:buChar char="●"/>
            </a:pPr>
            <a:r>
              <a:rPr lang="en">
                <a:latin typeface="Abel"/>
                <a:ea typeface="Abel"/>
                <a:cs typeface="Abel"/>
                <a:sym typeface="Abel"/>
              </a:rPr>
              <a:t>E3, </a:t>
            </a:r>
            <a:r>
              <a:rPr lang="en" sz="1200">
                <a:latin typeface="Abel"/>
                <a:ea typeface="Abel"/>
                <a:cs typeface="Abel"/>
                <a:sym typeface="Abel"/>
              </a:rPr>
              <a:t>Los Angeles in June</a:t>
            </a:r>
            <a:endParaRPr sz="1200">
              <a:latin typeface="Abel"/>
              <a:ea typeface="Abel"/>
              <a:cs typeface="Abel"/>
              <a:sym typeface="Abel"/>
            </a:endParaRPr>
          </a:p>
          <a:p>
            <a:pPr indent="-419100" lvl="0" marL="457200" rtl="0">
              <a:spcBef>
                <a:spcPts val="0"/>
              </a:spcBef>
              <a:spcAft>
                <a:spcPts val="0"/>
              </a:spcAft>
              <a:buSzPts val="3000"/>
              <a:buFont typeface="Abel"/>
              <a:buChar char="●"/>
            </a:pPr>
            <a:r>
              <a:rPr lang="en">
                <a:latin typeface="Abel"/>
                <a:ea typeface="Abel"/>
                <a:cs typeface="Abel"/>
                <a:sym typeface="Abel"/>
              </a:rPr>
              <a:t>IndieCade, </a:t>
            </a:r>
            <a:r>
              <a:rPr lang="en" sz="1200">
                <a:latin typeface="Abel"/>
                <a:ea typeface="Abel"/>
                <a:cs typeface="Abel"/>
                <a:sym typeface="Abel"/>
              </a:rPr>
              <a:t>Los Angeles in October</a:t>
            </a:r>
            <a:endParaRPr sz="1200">
              <a:latin typeface="Abel"/>
              <a:ea typeface="Abel"/>
              <a:cs typeface="Abel"/>
              <a:sym typeface="Abel"/>
            </a:endParaRPr>
          </a:p>
          <a:p>
            <a:pPr indent="-381000" lvl="1" marL="914400">
              <a:spcBef>
                <a:spcPts val="0"/>
              </a:spcBef>
              <a:spcAft>
                <a:spcPts val="0"/>
              </a:spcAft>
              <a:buSzPts val="2400"/>
              <a:buFont typeface="Abel"/>
              <a:buChar char="○"/>
            </a:pPr>
            <a:r>
              <a:rPr lang="en">
                <a:latin typeface="Abel"/>
                <a:ea typeface="Abel"/>
                <a:cs typeface="Abel"/>
                <a:sym typeface="Abel"/>
              </a:rPr>
              <a:t>(IndieCade East, </a:t>
            </a:r>
            <a:r>
              <a:rPr lang="en" sz="1200">
                <a:latin typeface="Abel"/>
                <a:ea typeface="Abel"/>
                <a:cs typeface="Abel"/>
                <a:sym typeface="Abel"/>
              </a:rPr>
              <a:t>NYC in April/May</a:t>
            </a:r>
            <a:r>
              <a:rPr lang="en">
                <a:latin typeface="Abel"/>
                <a:ea typeface="Abel"/>
                <a:cs typeface="Abel"/>
                <a:sym typeface="Abel"/>
              </a:rPr>
              <a:t>) </a:t>
            </a:r>
            <a:endParaRPr>
              <a:latin typeface="Abel"/>
              <a:ea typeface="Abel"/>
              <a:cs typeface="Abel"/>
              <a:sym typeface="Abe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2" name="Shape 322"/>
        <p:cNvGrpSpPr/>
        <p:nvPr/>
      </p:nvGrpSpPr>
      <p:grpSpPr>
        <a:xfrm>
          <a:off x="0" y="0"/>
          <a:ext cx="0" cy="0"/>
          <a:chOff x="0" y="0"/>
          <a:chExt cx="0" cy="0"/>
        </a:xfrm>
      </p:grpSpPr>
      <p:sp>
        <p:nvSpPr>
          <p:cNvPr id="323" name="Shape 323"/>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t/>
            </a:r>
            <a:endParaRPr/>
          </a:p>
        </p:txBody>
      </p:sp>
      <p:sp>
        <p:nvSpPr>
          <p:cNvPr id="324" name="Shape 324"/>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p>
            <a:pPr indent="0" lvl="0" marL="0">
              <a:spcBef>
                <a:spcPts val="600"/>
              </a:spcBef>
              <a:spcAft>
                <a:spcPts val="0"/>
              </a:spcAft>
              <a:buNone/>
            </a:pPr>
            <a:r>
              <a:t/>
            </a:r>
            <a:endParaRPr/>
          </a:p>
        </p:txBody>
      </p:sp>
      <p:pic>
        <p:nvPicPr>
          <p:cNvPr id="325" name="Shape 325">
            <a:hlinkClick r:id="rId3"/>
          </p:cNvPr>
          <p:cNvPicPr preferRelativeResize="0"/>
          <p:nvPr/>
        </p:nvPicPr>
        <p:blipFill>
          <a:blip r:embed="rId4">
            <a:alphaModFix/>
          </a:blip>
          <a:stretch>
            <a:fillRect/>
          </a:stretch>
        </p:blipFill>
        <p:spPr>
          <a:xfrm>
            <a:off x="1337099" y="439725"/>
            <a:ext cx="6638901" cy="404917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9" name="Shape 329"/>
        <p:cNvGrpSpPr/>
        <p:nvPr/>
      </p:nvGrpSpPr>
      <p:grpSpPr>
        <a:xfrm>
          <a:off x="0" y="0"/>
          <a:ext cx="0" cy="0"/>
          <a:chOff x="0" y="0"/>
          <a:chExt cx="0" cy="0"/>
        </a:xfrm>
      </p:grpSpPr>
      <p:sp>
        <p:nvSpPr>
          <p:cNvPr id="330" name="Shape 330"/>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t/>
            </a:r>
            <a:endParaRPr/>
          </a:p>
        </p:txBody>
      </p:sp>
      <p:sp>
        <p:nvSpPr>
          <p:cNvPr id="331" name="Shape 331"/>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p>
            <a:pPr indent="0" lvl="0" marL="0">
              <a:spcBef>
                <a:spcPts val="600"/>
              </a:spcBef>
              <a:spcAft>
                <a:spcPts val="0"/>
              </a:spcAft>
              <a:buNone/>
            </a:pPr>
            <a:r>
              <a:t/>
            </a:r>
            <a:endParaRPr/>
          </a:p>
        </p:txBody>
      </p:sp>
      <p:pic>
        <p:nvPicPr>
          <p:cNvPr id="332" name="Shape 332">
            <a:hlinkClick r:id="rId3"/>
          </p:cNvPr>
          <p:cNvPicPr preferRelativeResize="0"/>
          <p:nvPr/>
        </p:nvPicPr>
        <p:blipFill>
          <a:blip r:embed="rId4">
            <a:alphaModFix/>
          </a:blip>
          <a:stretch>
            <a:fillRect/>
          </a:stretch>
        </p:blipFill>
        <p:spPr>
          <a:xfrm>
            <a:off x="1329224" y="430213"/>
            <a:ext cx="6013725" cy="4283074"/>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6" name="Shape 336"/>
        <p:cNvGrpSpPr/>
        <p:nvPr/>
      </p:nvGrpSpPr>
      <p:grpSpPr>
        <a:xfrm>
          <a:off x="0" y="0"/>
          <a:ext cx="0" cy="0"/>
          <a:chOff x="0" y="0"/>
          <a:chExt cx="0" cy="0"/>
        </a:xfrm>
      </p:grpSpPr>
      <p:sp>
        <p:nvSpPr>
          <p:cNvPr id="337" name="Shape 337"/>
          <p:cNvSpPr txBox="1"/>
          <p:nvPr>
            <p:ph type="title"/>
          </p:nvPr>
        </p:nvSpPr>
        <p:spPr>
          <a:xfrm>
            <a:off x="1000725" y="679450"/>
            <a:ext cx="7686000" cy="8574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i="1" lang="en">
                <a:latin typeface="Abel"/>
                <a:ea typeface="Abel"/>
                <a:cs typeface="Abel"/>
                <a:sym typeface="Abel"/>
              </a:rPr>
              <a:t>Best way to get into games?</a:t>
            </a:r>
            <a:endParaRPr i="1">
              <a:latin typeface="Abel"/>
              <a:ea typeface="Abel"/>
              <a:cs typeface="Abel"/>
              <a:sym typeface="Abel"/>
            </a:endParaRPr>
          </a:p>
        </p:txBody>
      </p:sp>
      <p:sp>
        <p:nvSpPr>
          <p:cNvPr id="338" name="Shape 338"/>
          <p:cNvSpPr txBox="1"/>
          <p:nvPr>
            <p:ph idx="1" type="body"/>
          </p:nvPr>
        </p:nvSpPr>
        <p:spPr>
          <a:xfrm>
            <a:off x="1000725" y="1200147"/>
            <a:ext cx="7686000" cy="3725700"/>
          </a:xfrm>
          <a:prstGeom prst="rect">
            <a:avLst/>
          </a:prstGeom>
        </p:spPr>
        <p:txBody>
          <a:bodyPr anchorCtr="0" anchor="t" bIns="91425" lIns="91425" spcFirstLastPara="1" rIns="91425" wrap="square" tIns="91425">
            <a:noAutofit/>
          </a:bodyPr>
          <a:lstStyle/>
          <a:p>
            <a:pPr indent="0" lvl="0" marL="0">
              <a:spcBef>
                <a:spcPts val="600"/>
              </a:spcBef>
              <a:spcAft>
                <a:spcPts val="0"/>
              </a:spcAft>
              <a:buNone/>
            </a:pPr>
            <a:r>
              <a:rPr b="1" lang="en" sz="9600">
                <a:solidFill>
                  <a:srgbClr val="D9EAD3"/>
                </a:solidFill>
                <a:latin typeface="Abel"/>
                <a:ea typeface="Abel"/>
                <a:cs typeface="Abel"/>
                <a:sym typeface="Abel"/>
              </a:rPr>
              <a:t>MAKE GAMES</a:t>
            </a:r>
            <a:endParaRPr b="1" sz="9600">
              <a:solidFill>
                <a:srgbClr val="D9EAD3"/>
              </a:solidFill>
              <a:latin typeface="Abel"/>
              <a:ea typeface="Abel"/>
              <a:cs typeface="Abel"/>
              <a:sym typeface="Abe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 name="Shape 98"/>
        <p:cNvGrpSpPr/>
        <p:nvPr/>
      </p:nvGrpSpPr>
      <p:grpSpPr>
        <a:xfrm>
          <a:off x="0" y="0"/>
          <a:ext cx="0" cy="0"/>
          <a:chOff x="0" y="0"/>
          <a:chExt cx="0" cy="0"/>
        </a:xfrm>
      </p:grpSpPr>
      <p:sp>
        <p:nvSpPr>
          <p:cNvPr id="99" name="Shape 99"/>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i</a:t>
            </a:r>
            <a:r>
              <a:rPr lang="en"/>
              <a:t>tch.io Team Projects and Devlogs</a:t>
            </a:r>
            <a:endParaRPr/>
          </a:p>
        </p:txBody>
      </p:sp>
      <p:sp>
        <p:nvSpPr>
          <p:cNvPr id="100" name="Shape 100"/>
          <p:cNvSpPr txBox="1"/>
          <p:nvPr>
            <p:ph idx="1" type="body"/>
          </p:nvPr>
        </p:nvSpPr>
        <p:spPr>
          <a:xfrm>
            <a:off x="457200" y="971550"/>
            <a:ext cx="8229600" cy="3725700"/>
          </a:xfrm>
          <a:prstGeom prst="rect">
            <a:avLst/>
          </a:prstGeom>
        </p:spPr>
        <p:txBody>
          <a:bodyPr anchorCtr="0" anchor="t" bIns="91425" lIns="91425" spcFirstLastPara="1" rIns="91425" wrap="square" tIns="91425">
            <a:noAutofit/>
          </a:bodyPr>
          <a:lstStyle/>
          <a:p>
            <a:pPr indent="0" lvl="0" marL="0" rtl="0">
              <a:spcBef>
                <a:spcPts val="600"/>
              </a:spcBef>
              <a:spcAft>
                <a:spcPts val="0"/>
              </a:spcAft>
              <a:buNone/>
            </a:pPr>
            <a:r>
              <a:rPr lang="en" sz="1800"/>
              <a:t>Each team member should be an admin so they can post devlogs.</a:t>
            </a:r>
            <a:endParaRPr sz="1800"/>
          </a:p>
        </p:txBody>
      </p:sp>
      <p:pic>
        <p:nvPicPr>
          <p:cNvPr id="101" name="Shape 101"/>
          <p:cNvPicPr preferRelativeResize="0"/>
          <p:nvPr/>
        </p:nvPicPr>
        <p:blipFill>
          <a:blip r:embed="rId3">
            <a:alphaModFix/>
          </a:blip>
          <a:stretch>
            <a:fillRect/>
          </a:stretch>
        </p:blipFill>
        <p:spPr>
          <a:xfrm>
            <a:off x="3097075" y="1825600"/>
            <a:ext cx="5344724" cy="3177452"/>
          </a:xfrm>
          <a:prstGeom prst="rect">
            <a:avLst/>
          </a:prstGeom>
          <a:noFill/>
          <a:ln>
            <a:noFill/>
          </a:ln>
        </p:spPr>
      </p:pic>
      <p:sp>
        <p:nvSpPr>
          <p:cNvPr id="102" name="Shape 102"/>
          <p:cNvSpPr/>
          <p:nvPr/>
        </p:nvSpPr>
        <p:spPr>
          <a:xfrm>
            <a:off x="3806525" y="3620150"/>
            <a:ext cx="2576400" cy="857400"/>
          </a:xfrm>
          <a:prstGeom prst="roundRect">
            <a:avLst>
              <a:gd fmla="val 16667" name="adj"/>
            </a:avLst>
          </a:prstGeom>
          <a:noFill/>
          <a:ln cap="flat" cmpd="sng" w="2857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3" name="Shape 103"/>
          <p:cNvSpPr/>
          <p:nvPr/>
        </p:nvSpPr>
        <p:spPr>
          <a:xfrm>
            <a:off x="6227275" y="2493850"/>
            <a:ext cx="933600" cy="857400"/>
          </a:xfrm>
          <a:prstGeom prst="roundRect">
            <a:avLst>
              <a:gd fmla="val 16667" name="adj"/>
            </a:avLst>
          </a:prstGeom>
          <a:noFill/>
          <a:ln cap="flat" cmpd="sng" w="2857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4" name="Shape 104"/>
          <p:cNvSpPr/>
          <p:nvPr/>
        </p:nvSpPr>
        <p:spPr>
          <a:xfrm>
            <a:off x="4332325" y="2493850"/>
            <a:ext cx="566400" cy="454200"/>
          </a:xfrm>
          <a:prstGeom prst="roundRect">
            <a:avLst>
              <a:gd fmla="val 16667" name="adj"/>
            </a:avLst>
          </a:prstGeom>
          <a:noFill/>
          <a:ln cap="flat" cmpd="sng" w="2857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2" name="Shape 342"/>
        <p:cNvGrpSpPr/>
        <p:nvPr/>
      </p:nvGrpSpPr>
      <p:grpSpPr>
        <a:xfrm>
          <a:off x="0" y="0"/>
          <a:ext cx="0" cy="0"/>
          <a:chOff x="0" y="0"/>
          <a:chExt cx="0" cy="0"/>
        </a:xfrm>
      </p:grpSpPr>
      <p:sp>
        <p:nvSpPr>
          <p:cNvPr id="343" name="Shape 343"/>
          <p:cNvSpPr txBox="1"/>
          <p:nvPr>
            <p:ph idx="1" type="body"/>
          </p:nvPr>
        </p:nvSpPr>
        <p:spPr>
          <a:xfrm>
            <a:off x="898425" y="1200150"/>
            <a:ext cx="7788300" cy="3725700"/>
          </a:xfrm>
          <a:prstGeom prst="rect">
            <a:avLst/>
          </a:prstGeom>
        </p:spPr>
        <p:txBody>
          <a:bodyPr anchorCtr="0" anchor="t" bIns="91425" lIns="91425" spcFirstLastPara="1" rIns="91425" wrap="square" tIns="91425">
            <a:noAutofit/>
          </a:bodyPr>
          <a:lstStyle/>
          <a:p>
            <a:pPr indent="0" lvl="0" marL="0">
              <a:spcBef>
                <a:spcPts val="600"/>
              </a:spcBef>
              <a:spcAft>
                <a:spcPts val="0"/>
              </a:spcAft>
              <a:buNone/>
            </a:pPr>
            <a:r>
              <a:rPr lang="en" sz="4800">
                <a:latin typeface="Abel"/>
                <a:ea typeface="Abel"/>
                <a:cs typeface="Abel"/>
                <a:sym typeface="Abel"/>
              </a:rPr>
              <a:t>Do you have a respectable website/online portfolio?</a:t>
            </a:r>
            <a:endParaRPr sz="4800">
              <a:latin typeface="Abel"/>
              <a:ea typeface="Abel"/>
              <a:cs typeface="Abel"/>
              <a:sym typeface="Abe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7" name="Shape 347"/>
        <p:cNvGrpSpPr/>
        <p:nvPr/>
      </p:nvGrpSpPr>
      <p:grpSpPr>
        <a:xfrm>
          <a:off x="0" y="0"/>
          <a:ext cx="0" cy="0"/>
          <a:chOff x="0" y="0"/>
          <a:chExt cx="0" cy="0"/>
        </a:xfrm>
      </p:grpSpPr>
      <p:sp>
        <p:nvSpPr>
          <p:cNvPr id="348" name="Shape 348"/>
          <p:cNvSpPr txBox="1"/>
          <p:nvPr>
            <p:ph idx="1" type="body"/>
          </p:nvPr>
        </p:nvSpPr>
        <p:spPr>
          <a:xfrm>
            <a:off x="457200" y="549825"/>
            <a:ext cx="8229600" cy="4534500"/>
          </a:xfrm>
          <a:prstGeom prst="rect">
            <a:avLst/>
          </a:prstGeom>
        </p:spPr>
        <p:txBody>
          <a:bodyPr anchorCtr="0" anchor="t" bIns="91425" lIns="91425" spcFirstLastPara="1" rIns="91425" wrap="square" tIns="91425">
            <a:noAutofit/>
          </a:bodyPr>
          <a:lstStyle/>
          <a:p>
            <a:pPr indent="0" lvl="0" marL="0" rtl="0">
              <a:spcBef>
                <a:spcPts val="600"/>
              </a:spcBef>
              <a:spcAft>
                <a:spcPts val="0"/>
              </a:spcAft>
              <a:buNone/>
            </a:pPr>
            <a:r>
              <a:rPr lang="en" sz="2400">
                <a:latin typeface="Abel"/>
                <a:ea typeface="Abel"/>
                <a:cs typeface="Abel"/>
                <a:sym typeface="Abel"/>
              </a:rPr>
              <a:t>“Passion and experience still carry a lot of weight in the game industry. </a:t>
            </a:r>
            <a:r>
              <a:rPr b="1" lang="en" sz="2400">
                <a:solidFill>
                  <a:srgbClr val="FFF2CC"/>
                </a:solidFill>
                <a:latin typeface="Abel"/>
                <a:ea typeface="Abel"/>
                <a:cs typeface="Abel"/>
                <a:sym typeface="Abel"/>
              </a:rPr>
              <a:t>Everyone should have a portfolio</a:t>
            </a:r>
            <a:r>
              <a:rPr lang="en" sz="2400">
                <a:latin typeface="Abel"/>
                <a:ea typeface="Abel"/>
                <a:cs typeface="Abel"/>
                <a:sym typeface="Abel"/>
              </a:rPr>
              <a:t> to show in interviews. But </a:t>
            </a:r>
            <a:r>
              <a:rPr i="1" lang="en" sz="2400">
                <a:solidFill>
                  <a:srgbClr val="F9CB9C"/>
                </a:solidFill>
                <a:latin typeface="Abel"/>
                <a:ea typeface="Abel"/>
                <a:cs typeface="Abel"/>
                <a:sym typeface="Abel"/>
              </a:rPr>
              <a:t>if you are leaning towards being a software engineer</a:t>
            </a:r>
            <a:r>
              <a:rPr lang="en" sz="2400">
                <a:solidFill>
                  <a:srgbClr val="F9CB9C"/>
                </a:solidFill>
                <a:latin typeface="Abel"/>
                <a:ea typeface="Abel"/>
                <a:cs typeface="Abel"/>
                <a:sym typeface="Abel"/>
              </a:rPr>
              <a:t> I do highly recommend getting a bachelors in computer science</a:t>
            </a:r>
            <a:r>
              <a:rPr lang="en" sz="2400">
                <a:latin typeface="Abel"/>
                <a:ea typeface="Abel"/>
                <a:cs typeface="Abel"/>
                <a:sym typeface="Abel"/>
              </a:rPr>
              <a:t>. [...] A great portfolio might overrule this requirement but it is a great fall back.” </a:t>
            </a:r>
            <a:endParaRPr sz="2400">
              <a:latin typeface="Abel"/>
              <a:ea typeface="Abel"/>
              <a:cs typeface="Abel"/>
              <a:sym typeface="Abel"/>
            </a:endParaRPr>
          </a:p>
          <a:p>
            <a:pPr indent="457200" lvl="0" marL="0">
              <a:spcBef>
                <a:spcPts val="600"/>
              </a:spcBef>
              <a:spcAft>
                <a:spcPts val="0"/>
              </a:spcAft>
              <a:buNone/>
            </a:pPr>
            <a:r>
              <a:rPr lang="en" sz="1800">
                <a:latin typeface="Abel"/>
                <a:ea typeface="Abel"/>
                <a:cs typeface="Abel"/>
                <a:sym typeface="Abel"/>
              </a:rPr>
              <a:t>-- Allison Salmon, game developer and software engineer, Learning Games Network, ex-Raven Software</a:t>
            </a:r>
            <a:endParaRPr sz="1800">
              <a:latin typeface="Abel"/>
              <a:ea typeface="Abel"/>
              <a:cs typeface="Abel"/>
              <a:sym typeface="Abe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2" name="Shape 352"/>
        <p:cNvGrpSpPr/>
        <p:nvPr/>
      </p:nvGrpSpPr>
      <p:grpSpPr>
        <a:xfrm>
          <a:off x="0" y="0"/>
          <a:ext cx="0" cy="0"/>
          <a:chOff x="0" y="0"/>
          <a:chExt cx="0" cy="0"/>
        </a:xfrm>
      </p:grpSpPr>
      <p:sp>
        <p:nvSpPr>
          <p:cNvPr id="353" name="Shape 353"/>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p>
            <a:pPr indent="0" lvl="0" marL="0" rtl="0">
              <a:spcBef>
                <a:spcPts val="600"/>
              </a:spcBef>
              <a:spcAft>
                <a:spcPts val="0"/>
              </a:spcAft>
              <a:buNone/>
            </a:pPr>
            <a:r>
              <a:rPr b="1" lang="en">
                <a:solidFill>
                  <a:srgbClr val="F9CB9C"/>
                </a:solidFill>
                <a:latin typeface="Abel"/>
                <a:ea typeface="Abel"/>
                <a:cs typeface="Abel"/>
                <a:sym typeface="Abel"/>
              </a:rPr>
              <a:t>“When I hire developers, experience, attitude and portfolio are far more important than what - or if - you chose to study as a teenager.” </a:t>
            </a:r>
            <a:endParaRPr b="1">
              <a:solidFill>
                <a:srgbClr val="F9CB9C"/>
              </a:solidFill>
              <a:latin typeface="Abel"/>
              <a:ea typeface="Abel"/>
              <a:cs typeface="Abel"/>
              <a:sym typeface="Abel"/>
            </a:endParaRPr>
          </a:p>
          <a:p>
            <a:pPr indent="0" lvl="0" marL="0">
              <a:spcBef>
                <a:spcPts val="600"/>
              </a:spcBef>
              <a:spcAft>
                <a:spcPts val="0"/>
              </a:spcAft>
              <a:buNone/>
            </a:pPr>
            <a:r>
              <a:rPr lang="en">
                <a:latin typeface="Abel"/>
                <a:ea typeface="Abel"/>
                <a:cs typeface="Abel"/>
                <a:sym typeface="Abel"/>
              </a:rPr>
              <a:t>--Paul Taylor – co-founder, Mode7 Games</a:t>
            </a:r>
            <a:endParaRPr>
              <a:latin typeface="Abel"/>
              <a:ea typeface="Abel"/>
              <a:cs typeface="Abel"/>
              <a:sym typeface="Abel"/>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7" name="Shape 357"/>
        <p:cNvGrpSpPr/>
        <p:nvPr/>
      </p:nvGrpSpPr>
      <p:grpSpPr>
        <a:xfrm>
          <a:off x="0" y="0"/>
          <a:ext cx="0" cy="0"/>
          <a:chOff x="0" y="0"/>
          <a:chExt cx="0" cy="0"/>
        </a:xfrm>
      </p:grpSpPr>
      <p:pic>
        <p:nvPicPr>
          <p:cNvPr id="358" name="Shape 358"/>
          <p:cNvPicPr preferRelativeResize="0"/>
          <p:nvPr/>
        </p:nvPicPr>
        <p:blipFill>
          <a:blip r:embed="rId3">
            <a:alphaModFix/>
          </a:blip>
          <a:stretch>
            <a:fillRect/>
          </a:stretch>
        </p:blipFill>
        <p:spPr>
          <a:xfrm>
            <a:off x="4505230" y="563228"/>
            <a:ext cx="4088017" cy="4015524"/>
          </a:xfrm>
          <a:prstGeom prst="rect">
            <a:avLst/>
          </a:prstGeom>
          <a:noFill/>
          <a:ln>
            <a:noFill/>
          </a:ln>
        </p:spPr>
      </p:pic>
      <p:sp>
        <p:nvSpPr>
          <p:cNvPr id="359" name="Shape 359"/>
          <p:cNvSpPr/>
          <p:nvPr/>
        </p:nvSpPr>
        <p:spPr>
          <a:xfrm>
            <a:off x="6907300" y="1435150"/>
            <a:ext cx="120600" cy="120600"/>
          </a:xfrm>
          <a:prstGeom prst="ellipse">
            <a:avLst/>
          </a:prstGeom>
          <a:solidFill>
            <a:srgbClr val="FFD9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60" name="Shape 360"/>
          <p:cNvSpPr/>
          <p:nvPr/>
        </p:nvSpPr>
        <p:spPr>
          <a:xfrm>
            <a:off x="6488938" y="2604425"/>
            <a:ext cx="120600" cy="120600"/>
          </a:xfrm>
          <a:prstGeom prst="ellipse">
            <a:avLst/>
          </a:prstGeom>
          <a:solidFill>
            <a:srgbClr val="FFD9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61" name="Shape 361"/>
          <p:cNvSpPr/>
          <p:nvPr/>
        </p:nvSpPr>
        <p:spPr>
          <a:xfrm>
            <a:off x="6275425" y="2452025"/>
            <a:ext cx="120600" cy="120600"/>
          </a:xfrm>
          <a:prstGeom prst="ellipse">
            <a:avLst/>
          </a:prstGeom>
          <a:solidFill>
            <a:srgbClr val="E0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62" name="Shape 362"/>
          <p:cNvSpPr/>
          <p:nvPr/>
        </p:nvSpPr>
        <p:spPr>
          <a:xfrm>
            <a:off x="6427825" y="2604425"/>
            <a:ext cx="120600" cy="120600"/>
          </a:xfrm>
          <a:prstGeom prst="ellipse">
            <a:avLst/>
          </a:prstGeom>
          <a:solidFill>
            <a:srgbClr val="E0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63" name="Shape 363"/>
          <p:cNvSpPr/>
          <p:nvPr/>
        </p:nvSpPr>
        <p:spPr>
          <a:xfrm>
            <a:off x="6396025" y="2181675"/>
            <a:ext cx="120600" cy="120600"/>
          </a:xfrm>
          <a:prstGeom prst="ellipse">
            <a:avLst/>
          </a:prstGeom>
          <a:solidFill>
            <a:srgbClr val="E0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64" name="Shape 364"/>
          <p:cNvSpPr/>
          <p:nvPr/>
        </p:nvSpPr>
        <p:spPr>
          <a:xfrm>
            <a:off x="6396025" y="2148550"/>
            <a:ext cx="120600" cy="120600"/>
          </a:xfrm>
          <a:prstGeom prst="ellipse">
            <a:avLst/>
          </a:prstGeom>
          <a:solidFill>
            <a:srgbClr val="E0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65" name="Shape 365"/>
          <p:cNvSpPr/>
          <p:nvPr/>
        </p:nvSpPr>
        <p:spPr>
          <a:xfrm>
            <a:off x="5041025" y="1645925"/>
            <a:ext cx="120600" cy="120600"/>
          </a:xfrm>
          <a:prstGeom prst="ellipse">
            <a:avLst/>
          </a:prstGeom>
          <a:solidFill>
            <a:srgbClr val="E0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66" name="Shape 366"/>
          <p:cNvSpPr/>
          <p:nvPr/>
        </p:nvSpPr>
        <p:spPr>
          <a:xfrm>
            <a:off x="8458200" y="2416000"/>
            <a:ext cx="120600" cy="120600"/>
          </a:xfrm>
          <a:prstGeom prst="ellipse">
            <a:avLst/>
          </a:prstGeom>
          <a:solidFill>
            <a:srgbClr val="E0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67" name="Shape 367"/>
          <p:cNvSpPr/>
          <p:nvPr/>
        </p:nvSpPr>
        <p:spPr>
          <a:xfrm>
            <a:off x="7416475" y="2302275"/>
            <a:ext cx="120600" cy="120600"/>
          </a:xfrm>
          <a:prstGeom prst="ellipse">
            <a:avLst/>
          </a:prstGeom>
          <a:solidFill>
            <a:srgbClr val="E0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68" name="Shape 368"/>
          <p:cNvSpPr/>
          <p:nvPr/>
        </p:nvSpPr>
        <p:spPr>
          <a:xfrm>
            <a:off x="8458200" y="1735800"/>
            <a:ext cx="120600" cy="120600"/>
          </a:xfrm>
          <a:prstGeom prst="ellipse">
            <a:avLst/>
          </a:prstGeom>
          <a:solidFill>
            <a:srgbClr val="E0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69" name="Shape 369"/>
          <p:cNvSpPr/>
          <p:nvPr/>
        </p:nvSpPr>
        <p:spPr>
          <a:xfrm>
            <a:off x="5995100" y="2027950"/>
            <a:ext cx="120600" cy="120600"/>
          </a:xfrm>
          <a:prstGeom prst="ellipse">
            <a:avLst/>
          </a:prstGeom>
          <a:solidFill>
            <a:srgbClr val="E0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370" name="Shape 370"/>
          <p:cNvSpPr/>
          <p:nvPr/>
        </p:nvSpPr>
        <p:spPr>
          <a:xfrm>
            <a:off x="6115700" y="1057450"/>
            <a:ext cx="120600" cy="120600"/>
          </a:xfrm>
          <a:prstGeom prst="ellipse">
            <a:avLst/>
          </a:prstGeom>
          <a:solidFill>
            <a:srgbClr val="E0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371" name="Shape 371"/>
          <p:cNvSpPr txBox="1"/>
          <p:nvPr>
            <p:ph idx="4294967295" type="ctrTitle"/>
          </p:nvPr>
        </p:nvSpPr>
        <p:spPr>
          <a:xfrm>
            <a:off x="685800" y="2948950"/>
            <a:ext cx="7907400" cy="784800"/>
          </a:xfrm>
          <a:prstGeom prst="rect">
            <a:avLst/>
          </a:prstGeom>
          <a:solidFill>
            <a:srgbClr val="212121">
              <a:alpha val="70770"/>
            </a:srgbClr>
          </a:solidFill>
        </p:spPr>
        <p:txBody>
          <a:bodyPr anchorCtr="0" anchor="b" bIns="91425" lIns="91425" spcFirstLastPara="1" rIns="91425" wrap="square" tIns="91425">
            <a:noAutofit/>
          </a:bodyPr>
          <a:lstStyle/>
          <a:p>
            <a:pPr indent="0" lvl="0" marL="0" rtl="0">
              <a:spcBef>
                <a:spcPts val="0"/>
              </a:spcBef>
              <a:spcAft>
                <a:spcPts val="0"/>
              </a:spcAft>
              <a:buNone/>
            </a:pPr>
            <a:r>
              <a:rPr lang="en" sz="4200">
                <a:latin typeface="Unica One"/>
                <a:ea typeface="Unica One"/>
                <a:cs typeface="Unica One"/>
                <a:sym typeface="Unica One"/>
              </a:rPr>
              <a:t>NYC Area Game Programs</a:t>
            </a:r>
            <a:endParaRPr sz="4200">
              <a:latin typeface="Unica One"/>
              <a:ea typeface="Unica One"/>
              <a:cs typeface="Unica One"/>
              <a:sym typeface="Unica One"/>
            </a:endParaRPr>
          </a:p>
        </p:txBody>
      </p:sp>
      <p:sp>
        <p:nvSpPr>
          <p:cNvPr id="372" name="Shape 372"/>
          <p:cNvSpPr txBox="1"/>
          <p:nvPr>
            <p:ph idx="4294967295" type="subTitle"/>
          </p:nvPr>
        </p:nvSpPr>
        <p:spPr>
          <a:xfrm>
            <a:off x="685800" y="3602053"/>
            <a:ext cx="7772400" cy="784800"/>
          </a:xfrm>
          <a:prstGeom prst="rect">
            <a:avLst/>
          </a:prstGeom>
        </p:spPr>
        <p:txBody>
          <a:bodyPr anchorCtr="0" anchor="t" bIns="91425" lIns="91425" spcFirstLastPara="1" rIns="91425" wrap="square" tIns="91425">
            <a:noAutofit/>
          </a:bodyPr>
          <a:lstStyle/>
          <a:p>
            <a:pPr indent="0" lvl="0" marL="0" rtl="0">
              <a:spcBef>
                <a:spcPts val="600"/>
              </a:spcBef>
              <a:spcAft>
                <a:spcPts val="0"/>
              </a:spcAft>
              <a:buNone/>
            </a:pPr>
            <a:r>
              <a:rPr lang="en">
                <a:latin typeface="Play"/>
                <a:ea typeface="Play"/>
                <a:cs typeface="Play"/>
                <a:sym typeface="Play"/>
              </a:rPr>
              <a:t>12 programs</a:t>
            </a:r>
            <a:endParaRPr>
              <a:latin typeface="Play"/>
              <a:ea typeface="Play"/>
              <a:cs typeface="Play"/>
              <a:sym typeface="Play"/>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6" name="Shape 376"/>
        <p:cNvGrpSpPr/>
        <p:nvPr/>
      </p:nvGrpSpPr>
      <p:grpSpPr>
        <a:xfrm>
          <a:off x="0" y="0"/>
          <a:ext cx="0" cy="0"/>
          <a:chOff x="0" y="0"/>
          <a:chExt cx="0" cy="0"/>
        </a:xfrm>
      </p:grpSpPr>
      <p:pic>
        <p:nvPicPr>
          <p:cNvPr id="377" name="Shape 377"/>
          <p:cNvPicPr preferRelativeResize="0"/>
          <p:nvPr/>
        </p:nvPicPr>
        <p:blipFill>
          <a:blip r:embed="rId3">
            <a:alphaModFix/>
          </a:blip>
          <a:stretch>
            <a:fillRect/>
          </a:stretch>
        </p:blipFill>
        <p:spPr>
          <a:xfrm>
            <a:off x="4505230" y="563228"/>
            <a:ext cx="4088017" cy="4015524"/>
          </a:xfrm>
          <a:prstGeom prst="rect">
            <a:avLst/>
          </a:prstGeom>
          <a:noFill/>
          <a:ln>
            <a:noFill/>
          </a:ln>
        </p:spPr>
      </p:pic>
      <p:sp>
        <p:nvSpPr>
          <p:cNvPr id="378" name="Shape 378"/>
          <p:cNvSpPr/>
          <p:nvPr/>
        </p:nvSpPr>
        <p:spPr>
          <a:xfrm>
            <a:off x="6907300" y="1435150"/>
            <a:ext cx="120600" cy="120600"/>
          </a:xfrm>
          <a:prstGeom prst="ellipse">
            <a:avLst/>
          </a:prstGeom>
          <a:solidFill>
            <a:srgbClr val="FFD9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79" name="Shape 379"/>
          <p:cNvSpPr/>
          <p:nvPr/>
        </p:nvSpPr>
        <p:spPr>
          <a:xfrm>
            <a:off x="6488938" y="2604425"/>
            <a:ext cx="120600" cy="120600"/>
          </a:xfrm>
          <a:prstGeom prst="ellipse">
            <a:avLst/>
          </a:prstGeom>
          <a:solidFill>
            <a:srgbClr val="FFD9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80" name="Shape 380"/>
          <p:cNvSpPr txBox="1"/>
          <p:nvPr>
            <p:ph idx="4294967295" type="ctrTitle"/>
          </p:nvPr>
        </p:nvSpPr>
        <p:spPr>
          <a:xfrm>
            <a:off x="685800" y="2948950"/>
            <a:ext cx="7907400" cy="784800"/>
          </a:xfrm>
          <a:prstGeom prst="rect">
            <a:avLst/>
          </a:prstGeom>
          <a:solidFill>
            <a:srgbClr val="212121">
              <a:alpha val="70770"/>
            </a:srgbClr>
          </a:solidFill>
        </p:spPr>
        <p:txBody>
          <a:bodyPr anchorCtr="0" anchor="b" bIns="91425" lIns="91425" spcFirstLastPara="1" rIns="91425" wrap="square" tIns="91425">
            <a:noAutofit/>
          </a:bodyPr>
          <a:lstStyle/>
          <a:p>
            <a:pPr indent="0" lvl="0" marL="0" rtl="0">
              <a:spcBef>
                <a:spcPts val="0"/>
              </a:spcBef>
              <a:spcAft>
                <a:spcPts val="0"/>
              </a:spcAft>
              <a:buNone/>
            </a:pPr>
            <a:r>
              <a:rPr lang="en" sz="4200">
                <a:latin typeface="Unica One"/>
                <a:ea typeface="Unica One"/>
                <a:cs typeface="Unica One"/>
                <a:sym typeface="Unica One"/>
              </a:rPr>
              <a:t>NYC Area </a:t>
            </a:r>
            <a:r>
              <a:rPr lang="en" sz="4200">
                <a:solidFill>
                  <a:srgbClr val="E06666"/>
                </a:solidFill>
                <a:latin typeface="Unica One"/>
                <a:ea typeface="Unica One"/>
                <a:cs typeface="Unica One"/>
                <a:sym typeface="Unica One"/>
              </a:rPr>
              <a:t>Public</a:t>
            </a:r>
            <a:r>
              <a:rPr lang="en" sz="4200">
                <a:latin typeface="Unica One"/>
                <a:ea typeface="Unica One"/>
                <a:cs typeface="Unica One"/>
                <a:sym typeface="Unica One"/>
              </a:rPr>
              <a:t> Game Programs</a:t>
            </a:r>
            <a:endParaRPr sz="4200">
              <a:latin typeface="Unica One"/>
              <a:ea typeface="Unica One"/>
              <a:cs typeface="Unica One"/>
              <a:sym typeface="Unica One"/>
            </a:endParaRPr>
          </a:p>
        </p:txBody>
      </p:sp>
      <p:sp>
        <p:nvSpPr>
          <p:cNvPr id="381" name="Shape 381"/>
          <p:cNvSpPr txBox="1"/>
          <p:nvPr>
            <p:ph idx="4294967295" type="subTitle"/>
          </p:nvPr>
        </p:nvSpPr>
        <p:spPr>
          <a:xfrm>
            <a:off x="685800" y="3602053"/>
            <a:ext cx="7772400" cy="784800"/>
          </a:xfrm>
          <a:prstGeom prst="rect">
            <a:avLst/>
          </a:prstGeom>
        </p:spPr>
        <p:txBody>
          <a:bodyPr anchorCtr="0" anchor="t" bIns="91425" lIns="91425" spcFirstLastPara="1" rIns="91425" wrap="square" tIns="91425">
            <a:noAutofit/>
          </a:bodyPr>
          <a:lstStyle/>
          <a:p>
            <a:pPr indent="0" lvl="0" marL="0" rtl="0">
              <a:spcBef>
                <a:spcPts val="600"/>
              </a:spcBef>
              <a:spcAft>
                <a:spcPts val="0"/>
              </a:spcAft>
              <a:buNone/>
            </a:pPr>
            <a:r>
              <a:rPr lang="en">
                <a:latin typeface="Play"/>
                <a:ea typeface="Play"/>
                <a:cs typeface="Play"/>
                <a:sym typeface="Play"/>
              </a:rPr>
              <a:t>2 programs</a:t>
            </a:r>
            <a:endParaRPr>
              <a:latin typeface="Play"/>
              <a:ea typeface="Play"/>
              <a:cs typeface="Play"/>
              <a:sym typeface="Play"/>
            </a:endParaRPr>
          </a:p>
        </p:txBody>
      </p:sp>
      <p:cxnSp>
        <p:nvCxnSpPr>
          <p:cNvPr id="382" name="Shape 382"/>
          <p:cNvCxnSpPr>
            <a:stCxn id="379" idx="6"/>
            <a:endCxn id="383" idx="1"/>
          </p:cNvCxnSpPr>
          <p:nvPr/>
        </p:nvCxnSpPr>
        <p:spPr>
          <a:xfrm flipH="1" rot="10800000">
            <a:off x="6609538" y="2408825"/>
            <a:ext cx="549600" cy="255900"/>
          </a:xfrm>
          <a:prstGeom prst="straightConnector1">
            <a:avLst/>
          </a:prstGeom>
          <a:noFill/>
          <a:ln cap="flat" cmpd="sng" w="9525">
            <a:solidFill>
              <a:schemeClr val="dk2"/>
            </a:solidFill>
            <a:prstDash val="solid"/>
            <a:round/>
            <a:headEnd len="med" w="med" type="none"/>
            <a:tailEnd len="med" w="med" type="none"/>
          </a:ln>
        </p:spPr>
      </p:cxnSp>
      <p:sp>
        <p:nvSpPr>
          <p:cNvPr id="383" name="Shape 383"/>
          <p:cNvSpPr txBox="1"/>
          <p:nvPr/>
        </p:nvSpPr>
        <p:spPr>
          <a:xfrm>
            <a:off x="7159275" y="2148700"/>
            <a:ext cx="1336500" cy="520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
                <a:latin typeface="Oxygen"/>
                <a:ea typeface="Oxygen"/>
                <a:cs typeface="Oxygen"/>
                <a:sym typeface="Oxygen"/>
              </a:rPr>
              <a:t>City Tech</a:t>
            </a:r>
            <a:endParaRPr b="1">
              <a:latin typeface="Oxygen"/>
              <a:ea typeface="Oxygen"/>
              <a:cs typeface="Oxygen"/>
              <a:sym typeface="Oxygen"/>
            </a:endParaRPr>
          </a:p>
          <a:p>
            <a:pPr indent="0" lvl="0" marL="0" rtl="0">
              <a:spcBef>
                <a:spcPts val="0"/>
              </a:spcBef>
              <a:spcAft>
                <a:spcPts val="0"/>
              </a:spcAft>
              <a:buNone/>
            </a:pPr>
            <a:r>
              <a:rPr lang="en" sz="1200">
                <a:solidFill>
                  <a:srgbClr val="CC0000"/>
                </a:solidFill>
                <a:latin typeface="Oxygen"/>
                <a:ea typeface="Oxygen"/>
                <a:cs typeface="Oxygen"/>
                <a:sym typeface="Oxygen"/>
              </a:rPr>
              <a:t>Brand new!</a:t>
            </a:r>
            <a:endParaRPr sz="1200">
              <a:solidFill>
                <a:srgbClr val="CC0000"/>
              </a:solidFill>
              <a:latin typeface="Oxygen"/>
              <a:ea typeface="Oxygen"/>
              <a:cs typeface="Oxygen"/>
              <a:sym typeface="Oxygen"/>
            </a:endParaRPr>
          </a:p>
        </p:txBody>
      </p:sp>
      <p:sp>
        <p:nvSpPr>
          <p:cNvPr id="384" name="Shape 384"/>
          <p:cNvSpPr txBox="1"/>
          <p:nvPr/>
        </p:nvSpPr>
        <p:spPr>
          <a:xfrm>
            <a:off x="6914525" y="1042225"/>
            <a:ext cx="1336500" cy="520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
                <a:latin typeface="Oxygen"/>
                <a:ea typeface="Oxygen"/>
                <a:cs typeface="Oxygen"/>
                <a:sym typeface="Oxygen"/>
              </a:rPr>
              <a:t>Hostos</a:t>
            </a:r>
            <a:endParaRPr>
              <a:latin typeface="Oxygen"/>
              <a:ea typeface="Oxygen"/>
              <a:cs typeface="Oxygen"/>
              <a:sym typeface="Oxygen"/>
            </a:endParaRPr>
          </a:p>
        </p:txBody>
      </p:sp>
      <p:cxnSp>
        <p:nvCxnSpPr>
          <p:cNvPr id="385" name="Shape 385"/>
          <p:cNvCxnSpPr/>
          <p:nvPr/>
        </p:nvCxnSpPr>
        <p:spPr>
          <a:xfrm flipH="1" rot="10800000">
            <a:off x="6985950" y="1343375"/>
            <a:ext cx="87600" cy="933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9" name="Shape 389"/>
        <p:cNvGrpSpPr/>
        <p:nvPr/>
      </p:nvGrpSpPr>
      <p:grpSpPr>
        <a:xfrm>
          <a:off x="0" y="0"/>
          <a:ext cx="0" cy="0"/>
          <a:chOff x="0" y="0"/>
          <a:chExt cx="0" cy="0"/>
        </a:xfrm>
      </p:grpSpPr>
      <p:sp>
        <p:nvSpPr>
          <p:cNvPr id="390" name="Shape 390"/>
          <p:cNvSpPr txBox="1"/>
          <p:nvPr>
            <p:ph idx="4294967295" type="ctrTitle"/>
          </p:nvPr>
        </p:nvSpPr>
        <p:spPr>
          <a:xfrm>
            <a:off x="685800" y="1626650"/>
            <a:ext cx="6340800" cy="1802400"/>
          </a:xfrm>
          <a:prstGeom prst="rect">
            <a:avLst/>
          </a:prstGeom>
        </p:spPr>
        <p:txBody>
          <a:bodyPr anchorCtr="0" anchor="b" bIns="91425" lIns="91425" spcFirstLastPara="1" rIns="91425" wrap="square" tIns="91425">
            <a:noAutofit/>
          </a:bodyPr>
          <a:lstStyle/>
          <a:p>
            <a:pPr indent="0" lvl="0" marL="0" rtl="0">
              <a:spcBef>
                <a:spcPts val="0"/>
              </a:spcBef>
              <a:spcAft>
                <a:spcPts val="0"/>
              </a:spcAft>
              <a:buClr>
                <a:srgbClr val="000000"/>
              </a:buClr>
              <a:buSzPts val="1100"/>
              <a:buFont typeface="Arial"/>
              <a:buNone/>
            </a:pPr>
            <a:r>
              <a:rPr lang="en">
                <a:latin typeface="Unica One"/>
                <a:ea typeface="Unica One"/>
                <a:cs typeface="Unica One"/>
                <a:sym typeface="Unica One"/>
              </a:rPr>
              <a:t>Does Game Design / Dev Education Matter?</a:t>
            </a:r>
            <a:endParaRPr>
              <a:latin typeface="Unica One"/>
              <a:ea typeface="Unica One"/>
              <a:cs typeface="Unica One"/>
              <a:sym typeface="Unica One"/>
            </a:endParaRPr>
          </a:p>
        </p:txBody>
      </p:sp>
      <p:pic>
        <p:nvPicPr>
          <p:cNvPr id="391" name="Shape 391"/>
          <p:cNvPicPr preferRelativeResize="0"/>
          <p:nvPr/>
        </p:nvPicPr>
        <p:blipFill>
          <a:blip r:embed="rId3">
            <a:alphaModFix/>
          </a:blip>
          <a:stretch>
            <a:fillRect/>
          </a:stretch>
        </p:blipFill>
        <p:spPr>
          <a:xfrm>
            <a:off x="4924950" y="2004625"/>
            <a:ext cx="3963200" cy="3138874"/>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5" name="Shape 395"/>
        <p:cNvGrpSpPr/>
        <p:nvPr/>
      </p:nvGrpSpPr>
      <p:grpSpPr>
        <a:xfrm>
          <a:off x="0" y="0"/>
          <a:ext cx="0" cy="0"/>
          <a:chOff x="0" y="0"/>
          <a:chExt cx="0" cy="0"/>
        </a:xfrm>
      </p:grpSpPr>
      <p:pic>
        <p:nvPicPr>
          <p:cNvPr id="396" name="Shape 396"/>
          <p:cNvPicPr preferRelativeResize="0"/>
          <p:nvPr/>
        </p:nvPicPr>
        <p:blipFill>
          <a:blip r:embed="rId3">
            <a:alphaModFix/>
          </a:blip>
          <a:stretch>
            <a:fillRect/>
          </a:stretch>
        </p:blipFill>
        <p:spPr>
          <a:xfrm>
            <a:off x="4946205" y="1043355"/>
            <a:ext cx="3358400" cy="3056800"/>
          </a:xfrm>
          <a:prstGeom prst="rect">
            <a:avLst/>
          </a:prstGeom>
          <a:noFill/>
          <a:ln>
            <a:noFill/>
          </a:ln>
        </p:spPr>
      </p:pic>
      <p:sp>
        <p:nvSpPr>
          <p:cNvPr id="397" name="Shape 397"/>
          <p:cNvSpPr txBox="1"/>
          <p:nvPr>
            <p:ph idx="4294967295" type="ctrTitle"/>
          </p:nvPr>
        </p:nvSpPr>
        <p:spPr>
          <a:xfrm>
            <a:off x="685800" y="2269142"/>
            <a:ext cx="7772400" cy="11598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latin typeface="Play"/>
                <a:ea typeface="Play"/>
                <a:cs typeface="Play"/>
                <a:sym typeface="Play"/>
              </a:rPr>
              <a:t>Game Education Matters</a:t>
            </a:r>
            <a:endParaRPr>
              <a:latin typeface="Play"/>
              <a:ea typeface="Play"/>
              <a:cs typeface="Play"/>
              <a:sym typeface="Play"/>
            </a:endParaRPr>
          </a:p>
        </p:txBody>
      </p:sp>
      <p:sp>
        <p:nvSpPr>
          <p:cNvPr id="398" name="Shape 398"/>
          <p:cNvSpPr txBox="1"/>
          <p:nvPr>
            <p:ph idx="4294967295" type="ctrTitle"/>
          </p:nvPr>
        </p:nvSpPr>
        <p:spPr>
          <a:xfrm>
            <a:off x="762000" y="1642867"/>
            <a:ext cx="7772400" cy="11598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sz="9600">
                <a:solidFill>
                  <a:srgbClr val="E06666"/>
                </a:solidFill>
                <a:latin typeface="Unica One"/>
                <a:ea typeface="Unica One"/>
                <a:cs typeface="Unica One"/>
                <a:sym typeface="Unica One"/>
              </a:rPr>
              <a:t>YES</a:t>
            </a:r>
            <a:endParaRPr sz="9600">
              <a:solidFill>
                <a:srgbClr val="E06666"/>
              </a:solidFill>
              <a:latin typeface="Unica One"/>
              <a:ea typeface="Unica One"/>
              <a:cs typeface="Unica One"/>
              <a:sym typeface="Unica One"/>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2" name="Shape 402"/>
        <p:cNvGrpSpPr/>
        <p:nvPr/>
      </p:nvGrpSpPr>
      <p:grpSpPr>
        <a:xfrm>
          <a:off x="0" y="0"/>
          <a:ext cx="0" cy="0"/>
          <a:chOff x="0" y="0"/>
          <a:chExt cx="0" cy="0"/>
        </a:xfrm>
      </p:grpSpPr>
      <p:sp>
        <p:nvSpPr>
          <p:cNvPr id="403" name="Shape 403"/>
          <p:cNvSpPr txBox="1"/>
          <p:nvPr>
            <p:ph type="title"/>
          </p:nvPr>
        </p:nvSpPr>
        <p:spPr>
          <a:xfrm>
            <a:off x="457200" y="205972"/>
            <a:ext cx="8229600" cy="15411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a:t>Public School Bachelor’s Game Programs</a:t>
            </a:r>
            <a:endParaRPr/>
          </a:p>
        </p:txBody>
      </p:sp>
      <p:sp>
        <p:nvSpPr>
          <p:cNvPr id="404" name="Shape 404"/>
          <p:cNvSpPr txBox="1"/>
          <p:nvPr>
            <p:ph idx="1" type="body"/>
          </p:nvPr>
        </p:nvSpPr>
        <p:spPr>
          <a:xfrm>
            <a:off x="950975" y="2013000"/>
            <a:ext cx="7735800" cy="29130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Clr>
                <a:schemeClr val="dk1"/>
              </a:buClr>
              <a:buSzPts val="1100"/>
              <a:buFont typeface="Arial"/>
              <a:buNone/>
            </a:pPr>
            <a:r>
              <a:rPr lang="en" sz="1800"/>
              <a:t>CUNY - City Tech</a:t>
            </a:r>
            <a:r>
              <a:rPr lang="en" sz="1800"/>
              <a:t> </a:t>
            </a:r>
            <a:endParaRPr sz="1800"/>
          </a:p>
          <a:p>
            <a:pPr indent="0" lvl="0" marL="0" rtl="0">
              <a:lnSpc>
                <a:spcPct val="115000"/>
              </a:lnSpc>
              <a:spcBef>
                <a:spcPts val="0"/>
              </a:spcBef>
              <a:spcAft>
                <a:spcPts val="0"/>
              </a:spcAft>
              <a:buClr>
                <a:schemeClr val="dk1"/>
              </a:buClr>
              <a:buSzPts val="1100"/>
              <a:buFont typeface="Arial"/>
              <a:buNone/>
            </a:pPr>
            <a:r>
              <a:rPr lang="en" sz="1100" u="sng">
                <a:solidFill>
                  <a:schemeClr val="hlink"/>
                </a:solidFill>
                <a:hlinkClick r:id="rId3"/>
              </a:rPr>
              <a:t>http://www.citytech.cuny.edu/entertainment/emerging-media-btech.aspx#</a:t>
            </a:r>
            <a:r>
              <a:rPr lang="en" sz="1100"/>
              <a:t> </a:t>
            </a:r>
            <a:endParaRPr/>
          </a:p>
          <a:p>
            <a:pPr indent="0" lvl="0" marL="0" rtl="0">
              <a:lnSpc>
                <a:spcPct val="115000"/>
              </a:lnSpc>
              <a:spcBef>
                <a:spcPts val="0"/>
              </a:spcBef>
              <a:spcAft>
                <a:spcPts val="0"/>
              </a:spcAft>
              <a:buClr>
                <a:schemeClr val="dk1"/>
              </a:buClr>
              <a:buSzPts val="1100"/>
              <a:buFont typeface="Arial"/>
              <a:buNone/>
            </a:pPr>
            <a:r>
              <a:t/>
            </a:r>
            <a:endParaRPr sz="1800">
              <a:solidFill>
                <a:srgbClr val="FFFFFF"/>
              </a:solidFill>
            </a:endParaRPr>
          </a:p>
          <a:p>
            <a:pPr indent="0" lvl="0" marL="0" rtl="0">
              <a:lnSpc>
                <a:spcPct val="115000"/>
              </a:lnSpc>
              <a:spcBef>
                <a:spcPts val="1600"/>
              </a:spcBef>
              <a:spcAft>
                <a:spcPts val="0"/>
              </a:spcAft>
              <a:buClr>
                <a:schemeClr val="dk1"/>
              </a:buClr>
              <a:buSzPts val="1100"/>
              <a:buFont typeface="Arial"/>
              <a:buNone/>
            </a:pPr>
            <a:r>
              <a:rPr lang="en" sz="1800">
                <a:solidFill>
                  <a:srgbClr val="FFFFFF"/>
                </a:solidFill>
              </a:rPr>
              <a:t>SUNY Canton - BS Game Design &amp; Development</a:t>
            </a:r>
            <a:br>
              <a:rPr lang="en" sz="1400">
                <a:solidFill>
                  <a:srgbClr val="434343"/>
                </a:solidFill>
              </a:rPr>
            </a:br>
            <a:r>
              <a:rPr lang="en" sz="1400" u="sng">
                <a:solidFill>
                  <a:srgbClr val="1155CC"/>
                </a:solidFill>
                <a:hlinkClick r:id="rId4"/>
              </a:rPr>
              <a:t>http://www.canton.edu/csoet/game/description.html</a:t>
            </a:r>
            <a:r>
              <a:rPr lang="en" sz="1400">
                <a:solidFill>
                  <a:srgbClr val="434343"/>
                </a:solidFill>
              </a:rPr>
              <a:t> </a:t>
            </a:r>
            <a:endParaRPr sz="1400">
              <a:solidFill>
                <a:srgbClr val="434343"/>
              </a:solidFill>
            </a:endParaRPr>
          </a:p>
          <a:p>
            <a:pPr indent="0" lvl="0" marL="0" rtl="0">
              <a:lnSpc>
                <a:spcPct val="115000"/>
              </a:lnSpc>
              <a:spcBef>
                <a:spcPts val="1600"/>
              </a:spcBef>
              <a:spcAft>
                <a:spcPts val="0"/>
              </a:spcAft>
              <a:buNone/>
            </a:pPr>
            <a:r>
              <a:t/>
            </a:r>
            <a:endParaRPr sz="1800">
              <a:solidFill>
                <a:srgbClr val="FFFFFF"/>
              </a:solidFill>
            </a:endParaRPr>
          </a:p>
          <a:p>
            <a:pPr indent="0" lvl="0" marL="0" rtl="0">
              <a:lnSpc>
                <a:spcPct val="115000"/>
              </a:lnSpc>
              <a:spcBef>
                <a:spcPts val="0"/>
              </a:spcBef>
              <a:spcAft>
                <a:spcPts val="0"/>
              </a:spcAft>
              <a:buClr>
                <a:schemeClr val="dk1"/>
              </a:buClr>
              <a:buSzPts val="1100"/>
              <a:buFont typeface="Arial"/>
              <a:buNone/>
            </a:pPr>
            <a:r>
              <a:rPr lang="en" sz="1800">
                <a:solidFill>
                  <a:srgbClr val="FFFFFF"/>
                </a:solidFill>
              </a:rPr>
              <a:t>SUNY Poly - BS Interactive Media &amp; Game Design </a:t>
            </a:r>
            <a:endParaRPr sz="1800">
              <a:solidFill>
                <a:srgbClr val="FFFFFF"/>
              </a:solidFill>
            </a:endParaRPr>
          </a:p>
          <a:p>
            <a:pPr indent="0" lvl="0" marL="0" rtl="0">
              <a:lnSpc>
                <a:spcPct val="115000"/>
              </a:lnSpc>
              <a:spcBef>
                <a:spcPts val="0"/>
              </a:spcBef>
              <a:spcAft>
                <a:spcPts val="0"/>
              </a:spcAft>
              <a:buClr>
                <a:schemeClr val="dk1"/>
              </a:buClr>
              <a:buSzPts val="1100"/>
              <a:buFont typeface="Arial"/>
              <a:buNone/>
            </a:pPr>
            <a:r>
              <a:rPr lang="en" sz="1100" u="sng">
                <a:solidFill>
                  <a:srgbClr val="1155CC"/>
                </a:solidFill>
                <a:hlinkClick r:id="rId5"/>
              </a:rPr>
              <a:t>https://webapp.sunypoly.edu/stories/faculty-profile-ibrahim-yucel/</a:t>
            </a:r>
            <a:r>
              <a:rPr lang="en" sz="1100">
                <a:solidFill>
                  <a:schemeClr val="dk1"/>
                </a:solidFill>
              </a:rPr>
              <a:t> </a:t>
            </a:r>
            <a:endParaRPr sz="1100">
              <a:solidFill>
                <a:schemeClr val="dk1"/>
              </a:solidFill>
            </a:endParaRPr>
          </a:p>
          <a:p>
            <a:pPr indent="0" lvl="0" marL="0" rtl="0">
              <a:lnSpc>
                <a:spcPct val="115000"/>
              </a:lnSpc>
              <a:spcBef>
                <a:spcPts val="0"/>
              </a:spcBef>
              <a:spcAft>
                <a:spcPts val="0"/>
              </a:spcAft>
              <a:buClr>
                <a:schemeClr val="dk1"/>
              </a:buClr>
              <a:buSzPts val="1100"/>
              <a:buFont typeface="Arial"/>
              <a:buNone/>
            </a:pPr>
            <a:r>
              <a:rPr lang="en" sz="1100" u="sng">
                <a:solidFill>
                  <a:srgbClr val="1155CC"/>
                </a:solidFill>
                <a:hlinkClick r:id="rId6"/>
              </a:rPr>
              <a:t>https://sunypoly.edu/academics/majors-and-programs/interactive-media-game-design-imgd.html</a:t>
            </a:r>
            <a:r>
              <a:rPr lang="en" sz="1100">
                <a:solidFill>
                  <a:schemeClr val="dk1"/>
                </a:solidFill>
              </a:rPr>
              <a:t> </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8" name="Shape 408"/>
        <p:cNvGrpSpPr/>
        <p:nvPr/>
      </p:nvGrpSpPr>
      <p:grpSpPr>
        <a:xfrm>
          <a:off x="0" y="0"/>
          <a:ext cx="0" cy="0"/>
          <a:chOff x="0" y="0"/>
          <a:chExt cx="0" cy="0"/>
        </a:xfrm>
      </p:grpSpPr>
      <p:sp>
        <p:nvSpPr>
          <p:cNvPr id="409" name="Shape 409"/>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a:t>Private Options</a:t>
            </a:r>
            <a:endParaRPr/>
          </a:p>
        </p:txBody>
      </p:sp>
      <p:sp>
        <p:nvSpPr>
          <p:cNvPr id="410" name="Shape 410"/>
          <p:cNvSpPr txBox="1"/>
          <p:nvPr>
            <p:ph idx="1" type="body"/>
          </p:nvPr>
        </p:nvSpPr>
        <p:spPr>
          <a:xfrm>
            <a:off x="457200" y="1200150"/>
            <a:ext cx="3489900" cy="3725700"/>
          </a:xfrm>
          <a:prstGeom prst="rect">
            <a:avLst/>
          </a:prstGeom>
        </p:spPr>
        <p:txBody>
          <a:bodyPr anchorCtr="0" anchor="t" bIns="91425" lIns="91425" spcFirstLastPara="1" rIns="91425" wrap="square" tIns="91425">
            <a:noAutofit/>
          </a:bodyPr>
          <a:lstStyle/>
          <a:p>
            <a:pPr indent="-285750" lvl="0" marL="457200" rtl="0">
              <a:lnSpc>
                <a:spcPct val="115000"/>
              </a:lnSpc>
              <a:spcBef>
                <a:spcPts val="0"/>
              </a:spcBef>
              <a:spcAft>
                <a:spcPts val="0"/>
              </a:spcAft>
              <a:buClr>
                <a:srgbClr val="FFFFFF"/>
              </a:buClr>
              <a:buSzPts val="900"/>
              <a:buFont typeface="Abel"/>
              <a:buChar char="●"/>
            </a:pPr>
            <a:r>
              <a:rPr b="1" lang="en" sz="900" u="sng">
                <a:solidFill>
                  <a:srgbClr val="FFFFFF"/>
                </a:solidFill>
                <a:latin typeface="Abel"/>
                <a:ea typeface="Abel"/>
                <a:cs typeface="Abel"/>
                <a:sym typeface="Abel"/>
                <a:hlinkClick r:id="rId3"/>
              </a:rPr>
              <a:t>Stony Brook University</a:t>
            </a:r>
            <a:r>
              <a:rPr b="1" lang="en" sz="900">
                <a:solidFill>
                  <a:srgbClr val="FFFFFF"/>
                </a:solidFill>
                <a:uFill>
                  <a:noFill/>
                </a:uFill>
                <a:latin typeface="Abel"/>
                <a:ea typeface="Abel"/>
                <a:cs typeface="Abel"/>
                <a:sym typeface="Abel"/>
                <a:hlinkClick r:id="rId4"/>
              </a:rPr>
              <a:t> (public; game programming concentration)</a:t>
            </a:r>
            <a:endParaRPr b="1" sz="900">
              <a:solidFill>
                <a:srgbClr val="FFFFFF"/>
              </a:solidFill>
              <a:uFill>
                <a:noFill/>
              </a:uFill>
              <a:latin typeface="Abel"/>
              <a:ea typeface="Abel"/>
              <a:cs typeface="Abel"/>
              <a:sym typeface="Abel"/>
              <a:hlinkClick r:id="rId5"/>
            </a:endParaRPr>
          </a:p>
          <a:p>
            <a:pPr indent="-285750" lvl="1" marL="1117600" rtl="0">
              <a:lnSpc>
                <a:spcPct val="115000"/>
              </a:lnSpc>
              <a:spcBef>
                <a:spcPts val="0"/>
              </a:spcBef>
              <a:spcAft>
                <a:spcPts val="0"/>
              </a:spcAft>
              <a:buClr>
                <a:srgbClr val="FFFFFF"/>
              </a:buClr>
              <a:buSzPts val="900"/>
              <a:buFont typeface="Abel"/>
              <a:buChar char="○"/>
            </a:pPr>
            <a:r>
              <a:rPr lang="en" sz="900">
                <a:solidFill>
                  <a:srgbClr val="FFFFFF"/>
                </a:solidFill>
                <a:latin typeface="Abel"/>
                <a:ea typeface="Abel"/>
                <a:cs typeface="Abel"/>
                <a:sym typeface="Abel"/>
              </a:rPr>
              <a:t>Stony Brooke, NY</a:t>
            </a:r>
            <a:endParaRPr sz="900">
              <a:solidFill>
                <a:srgbClr val="FFFFFF"/>
              </a:solidFill>
              <a:latin typeface="Abel"/>
              <a:ea typeface="Abel"/>
              <a:cs typeface="Abel"/>
              <a:sym typeface="Abel"/>
            </a:endParaRPr>
          </a:p>
          <a:p>
            <a:pPr indent="-285750" lvl="1" marL="1117600" rtl="0">
              <a:lnSpc>
                <a:spcPct val="115000"/>
              </a:lnSpc>
              <a:spcBef>
                <a:spcPts val="0"/>
              </a:spcBef>
              <a:spcAft>
                <a:spcPts val="0"/>
              </a:spcAft>
              <a:buClr>
                <a:srgbClr val="FFFFFF"/>
              </a:buClr>
              <a:buSzPts val="900"/>
              <a:buFont typeface="Abel"/>
              <a:buChar char="○"/>
            </a:pPr>
            <a:r>
              <a:rPr i="1" lang="en" sz="900">
                <a:solidFill>
                  <a:srgbClr val="FFFFFF"/>
                </a:solidFill>
                <a:latin typeface="Abel"/>
                <a:ea typeface="Abel"/>
                <a:cs typeface="Abel"/>
                <a:sym typeface="Abel"/>
              </a:rPr>
              <a:t>Degree(s) Offered: Bachelor</a:t>
            </a:r>
            <a:endParaRPr i="1" sz="900">
              <a:solidFill>
                <a:srgbClr val="FFFFFF"/>
              </a:solidFill>
              <a:latin typeface="Abel"/>
              <a:ea typeface="Abel"/>
              <a:cs typeface="Abel"/>
              <a:sym typeface="Abel"/>
            </a:endParaRPr>
          </a:p>
          <a:p>
            <a:pPr indent="-285750" lvl="0" marL="457200" rtl="0">
              <a:lnSpc>
                <a:spcPct val="115000"/>
              </a:lnSpc>
              <a:spcBef>
                <a:spcPts val="0"/>
              </a:spcBef>
              <a:spcAft>
                <a:spcPts val="0"/>
              </a:spcAft>
              <a:buClr>
                <a:srgbClr val="FFFFFF"/>
              </a:buClr>
              <a:buSzPts val="900"/>
              <a:buFont typeface="Abel"/>
              <a:buChar char="●"/>
            </a:pPr>
            <a:r>
              <a:rPr b="1" lang="en" sz="900" u="sng">
                <a:solidFill>
                  <a:srgbClr val="FFFFFF"/>
                </a:solidFill>
                <a:latin typeface="Abel"/>
                <a:ea typeface="Abel"/>
                <a:cs typeface="Abel"/>
                <a:sym typeface="Abel"/>
                <a:hlinkClick r:id="rId6"/>
              </a:rPr>
              <a:t>Rochester Institute of Technology</a:t>
            </a:r>
            <a:endParaRPr b="1" sz="900" u="sng">
              <a:solidFill>
                <a:srgbClr val="FFFFFF"/>
              </a:solidFill>
              <a:latin typeface="Abel"/>
              <a:ea typeface="Abel"/>
              <a:cs typeface="Abel"/>
              <a:sym typeface="Abel"/>
              <a:hlinkClick r:id="rId7"/>
            </a:endParaRPr>
          </a:p>
          <a:p>
            <a:pPr indent="-285750" lvl="1" marL="1117600" rtl="0">
              <a:lnSpc>
                <a:spcPct val="115000"/>
              </a:lnSpc>
              <a:spcBef>
                <a:spcPts val="0"/>
              </a:spcBef>
              <a:spcAft>
                <a:spcPts val="0"/>
              </a:spcAft>
              <a:buClr>
                <a:srgbClr val="FFFFFF"/>
              </a:buClr>
              <a:buSzPts val="900"/>
              <a:buFont typeface="Abel"/>
              <a:buChar char="○"/>
            </a:pPr>
            <a:r>
              <a:rPr lang="en" sz="900">
                <a:solidFill>
                  <a:srgbClr val="FFFFFF"/>
                </a:solidFill>
                <a:latin typeface="Abel"/>
                <a:ea typeface="Abel"/>
                <a:cs typeface="Abel"/>
                <a:sym typeface="Abel"/>
              </a:rPr>
              <a:t>Rochester, NY</a:t>
            </a:r>
            <a:endParaRPr sz="900">
              <a:solidFill>
                <a:srgbClr val="FFFFFF"/>
              </a:solidFill>
              <a:latin typeface="Abel"/>
              <a:ea typeface="Abel"/>
              <a:cs typeface="Abel"/>
              <a:sym typeface="Abel"/>
            </a:endParaRPr>
          </a:p>
          <a:p>
            <a:pPr indent="-285750" lvl="1" marL="1117600" rtl="0">
              <a:lnSpc>
                <a:spcPct val="115000"/>
              </a:lnSpc>
              <a:spcBef>
                <a:spcPts val="0"/>
              </a:spcBef>
              <a:spcAft>
                <a:spcPts val="0"/>
              </a:spcAft>
              <a:buClr>
                <a:srgbClr val="FFFFFF"/>
              </a:buClr>
              <a:buSzPts val="900"/>
              <a:buFont typeface="Abel"/>
              <a:buChar char="○"/>
            </a:pPr>
            <a:r>
              <a:rPr i="1" lang="en" sz="900">
                <a:solidFill>
                  <a:srgbClr val="FFFFFF"/>
                </a:solidFill>
                <a:latin typeface="Abel"/>
                <a:ea typeface="Abel"/>
                <a:cs typeface="Abel"/>
                <a:sym typeface="Abel"/>
              </a:rPr>
              <a:t>Degree(s) Offered: Bachelor, Master</a:t>
            </a:r>
            <a:endParaRPr i="1" sz="900">
              <a:solidFill>
                <a:srgbClr val="FFFFFF"/>
              </a:solidFill>
              <a:latin typeface="Abel"/>
              <a:ea typeface="Abel"/>
              <a:cs typeface="Abel"/>
              <a:sym typeface="Abel"/>
            </a:endParaRPr>
          </a:p>
          <a:p>
            <a:pPr indent="-285750" lvl="0" marL="457200" rtl="0">
              <a:lnSpc>
                <a:spcPct val="115000"/>
              </a:lnSpc>
              <a:spcBef>
                <a:spcPts val="0"/>
              </a:spcBef>
              <a:spcAft>
                <a:spcPts val="0"/>
              </a:spcAft>
              <a:buClr>
                <a:srgbClr val="FFFFFF"/>
              </a:buClr>
              <a:buSzPts val="900"/>
              <a:buFont typeface="Abel"/>
              <a:buChar char="●"/>
            </a:pPr>
            <a:r>
              <a:rPr b="1" lang="en" sz="900" u="sng">
                <a:solidFill>
                  <a:srgbClr val="FFFFFF"/>
                </a:solidFill>
                <a:latin typeface="Abel"/>
                <a:ea typeface="Abel"/>
                <a:cs typeface="Abel"/>
                <a:sym typeface="Abel"/>
                <a:hlinkClick r:id="rId8"/>
              </a:rPr>
              <a:t>Rensselaer Polytechnic Institute</a:t>
            </a:r>
            <a:endParaRPr b="1" sz="900" u="sng">
              <a:solidFill>
                <a:srgbClr val="FFFFFF"/>
              </a:solidFill>
              <a:latin typeface="Abel"/>
              <a:ea typeface="Abel"/>
              <a:cs typeface="Abel"/>
              <a:sym typeface="Abel"/>
              <a:hlinkClick r:id="rId9"/>
            </a:endParaRPr>
          </a:p>
          <a:p>
            <a:pPr indent="-285750" lvl="1" marL="1117600" rtl="0">
              <a:lnSpc>
                <a:spcPct val="115000"/>
              </a:lnSpc>
              <a:spcBef>
                <a:spcPts val="0"/>
              </a:spcBef>
              <a:spcAft>
                <a:spcPts val="0"/>
              </a:spcAft>
              <a:buClr>
                <a:srgbClr val="FFFFFF"/>
              </a:buClr>
              <a:buSzPts val="900"/>
              <a:buFont typeface="Abel"/>
              <a:buChar char="○"/>
            </a:pPr>
            <a:r>
              <a:rPr lang="en" sz="900">
                <a:solidFill>
                  <a:srgbClr val="FFFFFF"/>
                </a:solidFill>
                <a:latin typeface="Abel"/>
                <a:ea typeface="Abel"/>
                <a:cs typeface="Abel"/>
                <a:sym typeface="Abel"/>
              </a:rPr>
              <a:t>Troy, NY</a:t>
            </a:r>
            <a:endParaRPr sz="900">
              <a:solidFill>
                <a:srgbClr val="FFFFFF"/>
              </a:solidFill>
              <a:latin typeface="Abel"/>
              <a:ea typeface="Abel"/>
              <a:cs typeface="Abel"/>
              <a:sym typeface="Abel"/>
            </a:endParaRPr>
          </a:p>
          <a:p>
            <a:pPr indent="-285750" lvl="1" marL="1117600" rtl="0">
              <a:lnSpc>
                <a:spcPct val="115000"/>
              </a:lnSpc>
              <a:spcBef>
                <a:spcPts val="0"/>
              </a:spcBef>
              <a:spcAft>
                <a:spcPts val="0"/>
              </a:spcAft>
              <a:buClr>
                <a:srgbClr val="FFFFFF"/>
              </a:buClr>
              <a:buSzPts val="900"/>
              <a:buFont typeface="Abel"/>
              <a:buChar char="○"/>
            </a:pPr>
            <a:r>
              <a:rPr i="1" lang="en" sz="900">
                <a:solidFill>
                  <a:srgbClr val="FFFFFF"/>
                </a:solidFill>
                <a:latin typeface="Abel"/>
                <a:ea typeface="Abel"/>
                <a:cs typeface="Abel"/>
                <a:sym typeface="Abel"/>
              </a:rPr>
              <a:t>Degree(s) Offered: Bachelor</a:t>
            </a:r>
            <a:endParaRPr i="1" sz="900">
              <a:solidFill>
                <a:srgbClr val="FFFFFF"/>
              </a:solidFill>
              <a:latin typeface="Abel"/>
              <a:ea typeface="Abel"/>
              <a:cs typeface="Abel"/>
              <a:sym typeface="Abel"/>
            </a:endParaRPr>
          </a:p>
          <a:p>
            <a:pPr indent="-285750" lvl="0" marL="457200" rtl="0">
              <a:lnSpc>
                <a:spcPct val="115000"/>
              </a:lnSpc>
              <a:spcBef>
                <a:spcPts val="0"/>
              </a:spcBef>
              <a:spcAft>
                <a:spcPts val="0"/>
              </a:spcAft>
              <a:buClr>
                <a:srgbClr val="FFFFFF"/>
              </a:buClr>
              <a:buSzPts val="900"/>
              <a:buFont typeface="Abel"/>
              <a:buChar char="●"/>
            </a:pPr>
            <a:r>
              <a:rPr b="1" lang="en" sz="900" u="sng">
                <a:solidFill>
                  <a:srgbClr val="FFFFFF"/>
                </a:solidFill>
                <a:latin typeface="Abel"/>
                <a:ea typeface="Abel"/>
                <a:cs typeface="Abel"/>
                <a:sym typeface="Abel"/>
                <a:hlinkClick r:id="rId10"/>
              </a:rPr>
              <a:t>Nyack College</a:t>
            </a:r>
            <a:endParaRPr b="1" sz="900" u="sng">
              <a:solidFill>
                <a:srgbClr val="FFFFFF"/>
              </a:solidFill>
              <a:latin typeface="Abel"/>
              <a:ea typeface="Abel"/>
              <a:cs typeface="Abel"/>
              <a:sym typeface="Abel"/>
              <a:hlinkClick r:id="rId11"/>
            </a:endParaRPr>
          </a:p>
          <a:p>
            <a:pPr indent="-285750" lvl="1" marL="1117600" rtl="0">
              <a:lnSpc>
                <a:spcPct val="115000"/>
              </a:lnSpc>
              <a:spcBef>
                <a:spcPts val="0"/>
              </a:spcBef>
              <a:spcAft>
                <a:spcPts val="0"/>
              </a:spcAft>
              <a:buClr>
                <a:srgbClr val="FFFFFF"/>
              </a:buClr>
              <a:buSzPts val="900"/>
              <a:buFont typeface="Abel"/>
              <a:buChar char="○"/>
            </a:pPr>
            <a:r>
              <a:rPr lang="en" sz="900">
                <a:solidFill>
                  <a:srgbClr val="FFFFFF"/>
                </a:solidFill>
                <a:latin typeface="Abel"/>
                <a:ea typeface="Abel"/>
                <a:cs typeface="Abel"/>
                <a:sym typeface="Abel"/>
              </a:rPr>
              <a:t>New York, NY</a:t>
            </a:r>
            <a:endParaRPr sz="900">
              <a:solidFill>
                <a:srgbClr val="FFFFFF"/>
              </a:solidFill>
              <a:latin typeface="Abel"/>
              <a:ea typeface="Abel"/>
              <a:cs typeface="Abel"/>
              <a:sym typeface="Abel"/>
            </a:endParaRPr>
          </a:p>
          <a:p>
            <a:pPr indent="-285750" lvl="1" marL="1117600" rtl="0">
              <a:lnSpc>
                <a:spcPct val="115000"/>
              </a:lnSpc>
              <a:spcBef>
                <a:spcPts val="0"/>
              </a:spcBef>
              <a:spcAft>
                <a:spcPts val="0"/>
              </a:spcAft>
              <a:buClr>
                <a:srgbClr val="FFFFFF"/>
              </a:buClr>
              <a:buSzPts val="900"/>
              <a:buFont typeface="Abel"/>
              <a:buChar char="○"/>
            </a:pPr>
            <a:r>
              <a:rPr i="1" lang="en" sz="900">
                <a:solidFill>
                  <a:srgbClr val="FFFFFF"/>
                </a:solidFill>
                <a:latin typeface="Abel"/>
                <a:ea typeface="Abel"/>
                <a:cs typeface="Abel"/>
                <a:sym typeface="Abel"/>
              </a:rPr>
              <a:t>Degree(s) Offered: Bachelor</a:t>
            </a:r>
            <a:endParaRPr i="1" sz="900">
              <a:solidFill>
                <a:srgbClr val="FFFFFF"/>
              </a:solidFill>
              <a:latin typeface="Abel"/>
              <a:ea typeface="Abel"/>
              <a:cs typeface="Abel"/>
              <a:sym typeface="Abel"/>
            </a:endParaRPr>
          </a:p>
          <a:p>
            <a:pPr indent="-285750" lvl="0" marL="457200" rtl="0">
              <a:lnSpc>
                <a:spcPct val="115000"/>
              </a:lnSpc>
              <a:spcBef>
                <a:spcPts val="0"/>
              </a:spcBef>
              <a:spcAft>
                <a:spcPts val="0"/>
              </a:spcAft>
              <a:buClr>
                <a:srgbClr val="FFFFFF"/>
              </a:buClr>
              <a:buSzPts val="900"/>
              <a:buFont typeface="Abel"/>
              <a:buChar char="●"/>
            </a:pPr>
            <a:r>
              <a:rPr b="1" lang="en" sz="900" u="sng">
                <a:solidFill>
                  <a:srgbClr val="FFFFFF"/>
                </a:solidFill>
                <a:latin typeface="Abel"/>
                <a:ea typeface="Abel"/>
                <a:cs typeface="Abel"/>
                <a:sym typeface="Abel"/>
                <a:hlinkClick r:id="rId12"/>
              </a:rPr>
              <a:t>New York University</a:t>
            </a:r>
            <a:endParaRPr b="1" sz="900" u="sng">
              <a:solidFill>
                <a:srgbClr val="FFFFFF"/>
              </a:solidFill>
              <a:latin typeface="Abel"/>
              <a:ea typeface="Abel"/>
              <a:cs typeface="Abel"/>
              <a:sym typeface="Abel"/>
              <a:hlinkClick r:id="rId13"/>
            </a:endParaRPr>
          </a:p>
          <a:p>
            <a:pPr indent="-285750" lvl="1" marL="1117600" rtl="0">
              <a:lnSpc>
                <a:spcPct val="115000"/>
              </a:lnSpc>
              <a:spcBef>
                <a:spcPts val="0"/>
              </a:spcBef>
              <a:spcAft>
                <a:spcPts val="0"/>
              </a:spcAft>
              <a:buClr>
                <a:srgbClr val="FFFFFF"/>
              </a:buClr>
              <a:buSzPts val="900"/>
              <a:buFont typeface="Abel"/>
              <a:buChar char="○"/>
            </a:pPr>
            <a:r>
              <a:rPr lang="en" sz="900">
                <a:solidFill>
                  <a:srgbClr val="FFFFFF"/>
                </a:solidFill>
                <a:latin typeface="Abel"/>
                <a:ea typeface="Abel"/>
                <a:cs typeface="Abel"/>
                <a:sym typeface="Abel"/>
              </a:rPr>
              <a:t>New York, NY</a:t>
            </a:r>
            <a:endParaRPr sz="900">
              <a:solidFill>
                <a:srgbClr val="FFFFFF"/>
              </a:solidFill>
              <a:latin typeface="Abel"/>
              <a:ea typeface="Abel"/>
              <a:cs typeface="Abel"/>
              <a:sym typeface="Abel"/>
            </a:endParaRPr>
          </a:p>
          <a:p>
            <a:pPr indent="-285750" lvl="1" marL="1117600" rtl="0">
              <a:lnSpc>
                <a:spcPct val="115000"/>
              </a:lnSpc>
              <a:spcBef>
                <a:spcPts val="0"/>
              </a:spcBef>
              <a:spcAft>
                <a:spcPts val="0"/>
              </a:spcAft>
              <a:buClr>
                <a:srgbClr val="FFFFFF"/>
              </a:buClr>
              <a:buSzPts val="900"/>
              <a:buFont typeface="Abel"/>
              <a:buChar char="○"/>
            </a:pPr>
            <a:r>
              <a:rPr i="1" lang="en" sz="900">
                <a:solidFill>
                  <a:srgbClr val="FFFFFF"/>
                </a:solidFill>
                <a:latin typeface="Abel"/>
                <a:ea typeface="Abel"/>
                <a:cs typeface="Abel"/>
                <a:sym typeface="Abel"/>
              </a:rPr>
              <a:t>Degree(s) Offered: Minor, Bachelor, Master</a:t>
            </a:r>
            <a:endParaRPr i="1" sz="900">
              <a:solidFill>
                <a:srgbClr val="FFFFFF"/>
              </a:solidFill>
              <a:latin typeface="Abel"/>
              <a:ea typeface="Abel"/>
              <a:cs typeface="Abel"/>
              <a:sym typeface="Abel"/>
            </a:endParaRPr>
          </a:p>
          <a:p>
            <a:pPr indent="-285750" lvl="0" marL="457200" rtl="0">
              <a:lnSpc>
                <a:spcPct val="115000"/>
              </a:lnSpc>
              <a:spcBef>
                <a:spcPts val="0"/>
              </a:spcBef>
              <a:spcAft>
                <a:spcPts val="0"/>
              </a:spcAft>
              <a:buClr>
                <a:srgbClr val="FFFFFF"/>
              </a:buClr>
              <a:buSzPts val="900"/>
              <a:buFont typeface="Abel"/>
              <a:buChar char="●"/>
            </a:pPr>
            <a:r>
              <a:rPr b="1" lang="en" sz="900" u="sng">
                <a:solidFill>
                  <a:srgbClr val="FFFFFF"/>
                </a:solidFill>
                <a:latin typeface="Abel"/>
                <a:ea typeface="Abel"/>
                <a:cs typeface="Abel"/>
                <a:sym typeface="Abel"/>
                <a:hlinkClick r:id="rId14"/>
              </a:rPr>
              <a:t>New School</a:t>
            </a:r>
            <a:endParaRPr b="1" sz="900" u="sng">
              <a:solidFill>
                <a:srgbClr val="FFFFFF"/>
              </a:solidFill>
              <a:latin typeface="Abel"/>
              <a:ea typeface="Abel"/>
              <a:cs typeface="Abel"/>
              <a:sym typeface="Abel"/>
              <a:hlinkClick r:id="rId15"/>
            </a:endParaRPr>
          </a:p>
          <a:p>
            <a:pPr indent="-285750" lvl="1" marL="1117600" rtl="0">
              <a:lnSpc>
                <a:spcPct val="115000"/>
              </a:lnSpc>
              <a:spcBef>
                <a:spcPts val="0"/>
              </a:spcBef>
              <a:spcAft>
                <a:spcPts val="0"/>
              </a:spcAft>
              <a:buClr>
                <a:srgbClr val="FFFFFF"/>
              </a:buClr>
              <a:buSzPts val="900"/>
              <a:buFont typeface="Abel"/>
              <a:buChar char="○"/>
            </a:pPr>
            <a:r>
              <a:rPr lang="en" sz="900">
                <a:solidFill>
                  <a:srgbClr val="FFFFFF"/>
                </a:solidFill>
                <a:latin typeface="Abel"/>
                <a:ea typeface="Abel"/>
                <a:cs typeface="Abel"/>
                <a:sym typeface="Abel"/>
              </a:rPr>
              <a:t>New York, NY</a:t>
            </a:r>
            <a:endParaRPr sz="900">
              <a:solidFill>
                <a:srgbClr val="FFFFFF"/>
              </a:solidFill>
              <a:latin typeface="Abel"/>
              <a:ea typeface="Abel"/>
              <a:cs typeface="Abel"/>
              <a:sym typeface="Abel"/>
            </a:endParaRPr>
          </a:p>
          <a:p>
            <a:pPr indent="-285750" lvl="1" marL="1117600" rtl="0">
              <a:lnSpc>
                <a:spcPct val="115000"/>
              </a:lnSpc>
              <a:spcBef>
                <a:spcPts val="0"/>
              </a:spcBef>
              <a:spcAft>
                <a:spcPts val="0"/>
              </a:spcAft>
              <a:buClr>
                <a:srgbClr val="FFFFFF"/>
              </a:buClr>
              <a:buSzPts val="900"/>
              <a:buFont typeface="Abel"/>
              <a:buChar char="○"/>
            </a:pPr>
            <a:r>
              <a:rPr i="1" lang="en" sz="900">
                <a:solidFill>
                  <a:srgbClr val="FFFFFF"/>
                </a:solidFill>
                <a:latin typeface="Abel"/>
                <a:ea typeface="Abel"/>
                <a:cs typeface="Abel"/>
                <a:sym typeface="Abel"/>
              </a:rPr>
              <a:t>Degree(s) Offered: Bachelor, Master</a:t>
            </a:r>
            <a:endParaRPr i="1" sz="900">
              <a:solidFill>
                <a:srgbClr val="FFFFFF"/>
              </a:solidFill>
              <a:latin typeface="Abel"/>
              <a:ea typeface="Abel"/>
              <a:cs typeface="Abel"/>
              <a:sym typeface="Abel"/>
            </a:endParaRPr>
          </a:p>
          <a:p>
            <a:pPr indent="-285750" lvl="0" marL="457200" rtl="0">
              <a:lnSpc>
                <a:spcPct val="115000"/>
              </a:lnSpc>
              <a:spcBef>
                <a:spcPts val="0"/>
              </a:spcBef>
              <a:spcAft>
                <a:spcPts val="0"/>
              </a:spcAft>
              <a:buClr>
                <a:srgbClr val="FFFFFF"/>
              </a:buClr>
              <a:buSzPts val="900"/>
              <a:buFont typeface="Abel"/>
              <a:buChar char="●"/>
            </a:pPr>
            <a:r>
              <a:rPr b="1" lang="en" sz="900" u="sng">
                <a:solidFill>
                  <a:srgbClr val="FFFFFF"/>
                </a:solidFill>
                <a:latin typeface="Abel"/>
                <a:ea typeface="Abel"/>
                <a:cs typeface="Abel"/>
                <a:sym typeface="Abel"/>
                <a:hlinkClick r:id="rId16"/>
              </a:rPr>
              <a:t>Marist College</a:t>
            </a:r>
            <a:endParaRPr b="1" sz="900" u="sng">
              <a:solidFill>
                <a:srgbClr val="FFFFFF"/>
              </a:solidFill>
              <a:latin typeface="Abel"/>
              <a:ea typeface="Abel"/>
              <a:cs typeface="Abel"/>
              <a:sym typeface="Abel"/>
              <a:hlinkClick r:id="rId17"/>
            </a:endParaRPr>
          </a:p>
          <a:p>
            <a:pPr indent="-285750" lvl="1" marL="1117600" rtl="0">
              <a:lnSpc>
                <a:spcPct val="115000"/>
              </a:lnSpc>
              <a:spcBef>
                <a:spcPts val="0"/>
              </a:spcBef>
              <a:spcAft>
                <a:spcPts val="0"/>
              </a:spcAft>
              <a:buClr>
                <a:srgbClr val="FFFFFF"/>
              </a:buClr>
              <a:buSzPts val="900"/>
              <a:buFont typeface="Abel"/>
              <a:buChar char="○"/>
            </a:pPr>
            <a:r>
              <a:rPr lang="en" sz="900">
                <a:solidFill>
                  <a:srgbClr val="FFFFFF"/>
                </a:solidFill>
                <a:latin typeface="Abel"/>
                <a:ea typeface="Abel"/>
                <a:cs typeface="Abel"/>
                <a:sym typeface="Abel"/>
              </a:rPr>
              <a:t>Poughkeepsie, NY</a:t>
            </a:r>
            <a:endParaRPr sz="900">
              <a:solidFill>
                <a:srgbClr val="FFFFFF"/>
              </a:solidFill>
              <a:latin typeface="Abel"/>
              <a:ea typeface="Abel"/>
              <a:cs typeface="Abel"/>
              <a:sym typeface="Abel"/>
            </a:endParaRPr>
          </a:p>
          <a:p>
            <a:pPr indent="-285750" lvl="1" marL="1117600" rtl="0">
              <a:lnSpc>
                <a:spcPct val="115000"/>
              </a:lnSpc>
              <a:spcBef>
                <a:spcPts val="0"/>
              </a:spcBef>
              <a:spcAft>
                <a:spcPts val="0"/>
              </a:spcAft>
              <a:buClr>
                <a:srgbClr val="FFFFFF"/>
              </a:buClr>
              <a:buSzPts val="900"/>
              <a:buFont typeface="Abel"/>
              <a:buChar char="○"/>
            </a:pPr>
            <a:r>
              <a:rPr i="1" lang="en" sz="900">
                <a:solidFill>
                  <a:srgbClr val="FFFFFF"/>
                </a:solidFill>
                <a:latin typeface="Abel"/>
                <a:ea typeface="Abel"/>
                <a:cs typeface="Abel"/>
                <a:sym typeface="Abel"/>
              </a:rPr>
              <a:t>Degree(s) Offered: Bachelor</a:t>
            </a:r>
            <a:endParaRPr sz="900">
              <a:solidFill>
                <a:srgbClr val="FFFFFF"/>
              </a:solidFill>
              <a:latin typeface="Abel"/>
              <a:ea typeface="Abel"/>
              <a:cs typeface="Abel"/>
              <a:sym typeface="Abel"/>
            </a:endParaRPr>
          </a:p>
        </p:txBody>
      </p:sp>
      <p:sp>
        <p:nvSpPr>
          <p:cNvPr id="411" name="Shape 411"/>
          <p:cNvSpPr txBox="1"/>
          <p:nvPr/>
        </p:nvSpPr>
        <p:spPr>
          <a:xfrm>
            <a:off x="5000350" y="612075"/>
            <a:ext cx="3000000" cy="3969000"/>
          </a:xfrm>
          <a:prstGeom prst="rect">
            <a:avLst/>
          </a:prstGeom>
          <a:noFill/>
          <a:ln>
            <a:noFill/>
          </a:ln>
        </p:spPr>
        <p:txBody>
          <a:bodyPr anchorCtr="0" anchor="ctr" bIns="91425" lIns="91425" spcFirstLastPara="1" rIns="91425" wrap="square" tIns="91425">
            <a:noAutofit/>
          </a:bodyPr>
          <a:lstStyle/>
          <a:p>
            <a:pPr indent="0" lvl="0" marL="457200" rtl="0">
              <a:lnSpc>
                <a:spcPct val="115000"/>
              </a:lnSpc>
              <a:spcBef>
                <a:spcPts val="0"/>
              </a:spcBef>
              <a:spcAft>
                <a:spcPts val="0"/>
              </a:spcAft>
              <a:buNone/>
            </a:pPr>
            <a:r>
              <a:t/>
            </a:r>
            <a:endParaRPr i="1" sz="900">
              <a:solidFill>
                <a:srgbClr val="FFFFFF"/>
              </a:solidFill>
              <a:latin typeface="Abel"/>
              <a:ea typeface="Abel"/>
              <a:cs typeface="Abel"/>
              <a:sym typeface="Abel"/>
            </a:endParaRPr>
          </a:p>
          <a:p>
            <a:pPr indent="-285750" lvl="0" marL="457200" rtl="0">
              <a:lnSpc>
                <a:spcPct val="115000"/>
              </a:lnSpc>
              <a:spcBef>
                <a:spcPts val="1600"/>
              </a:spcBef>
              <a:spcAft>
                <a:spcPts val="0"/>
              </a:spcAft>
              <a:buClr>
                <a:srgbClr val="FFFFFF"/>
              </a:buClr>
              <a:buSzPts val="900"/>
              <a:buFont typeface="Abel"/>
              <a:buChar char="●"/>
            </a:pPr>
            <a:r>
              <a:rPr b="1" lang="en" sz="900" u="sng">
                <a:solidFill>
                  <a:srgbClr val="FFFFFF"/>
                </a:solidFill>
                <a:latin typeface="Abel"/>
                <a:ea typeface="Abel"/>
                <a:cs typeface="Abel"/>
                <a:sym typeface="Abel"/>
                <a:hlinkClick r:id="rId18"/>
              </a:rPr>
              <a:t>Long Island University</a:t>
            </a:r>
            <a:endParaRPr b="1" sz="900" u="sng">
              <a:solidFill>
                <a:srgbClr val="FFFFFF"/>
              </a:solidFill>
              <a:latin typeface="Abel"/>
              <a:ea typeface="Abel"/>
              <a:cs typeface="Abel"/>
              <a:sym typeface="Abel"/>
              <a:hlinkClick r:id="rId19"/>
            </a:endParaRPr>
          </a:p>
          <a:p>
            <a:pPr indent="-285750" lvl="1" marL="914400" rtl="0">
              <a:lnSpc>
                <a:spcPct val="115000"/>
              </a:lnSpc>
              <a:spcBef>
                <a:spcPts val="0"/>
              </a:spcBef>
              <a:spcAft>
                <a:spcPts val="0"/>
              </a:spcAft>
              <a:buClr>
                <a:srgbClr val="FFFFFF"/>
              </a:buClr>
              <a:buSzPts val="900"/>
              <a:buFont typeface="Abel"/>
              <a:buChar char="○"/>
            </a:pPr>
            <a:r>
              <a:rPr lang="en" sz="900">
                <a:solidFill>
                  <a:srgbClr val="FFFFFF"/>
                </a:solidFill>
                <a:latin typeface="Abel"/>
                <a:ea typeface="Abel"/>
                <a:cs typeface="Abel"/>
                <a:sym typeface="Abel"/>
              </a:rPr>
              <a:t>Brookville, NY</a:t>
            </a:r>
            <a:endParaRPr sz="900">
              <a:solidFill>
                <a:srgbClr val="FFFFFF"/>
              </a:solidFill>
              <a:latin typeface="Abel"/>
              <a:ea typeface="Abel"/>
              <a:cs typeface="Abel"/>
              <a:sym typeface="Abel"/>
            </a:endParaRPr>
          </a:p>
          <a:p>
            <a:pPr indent="-285750" lvl="1" marL="914400" rtl="0">
              <a:lnSpc>
                <a:spcPct val="115000"/>
              </a:lnSpc>
              <a:spcBef>
                <a:spcPts val="0"/>
              </a:spcBef>
              <a:spcAft>
                <a:spcPts val="0"/>
              </a:spcAft>
              <a:buClr>
                <a:srgbClr val="FFFFFF"/>
              </a:buClr>
              <a:buSzPts val="900"/>
              <a:buFont typeface="Abel"/>
              <a:buChar char="○"/>
            </a:pPr>
            <a:r>
              <a:rPr i="1" lang="en" sz="900">
                <a:solidFill>
                  <a:srgbClr val="FFFFFF"/>
                </a:solidFill>
                <a:latin typeface="Abel"/>
                <a:ea typeface="Abel"/>
                <a:cs typeface="Abel"/>
                <a:sym typeface="Abel"/>
              </a:rPr>
              <a:t>Degree(s) Offered: Master</a:t>
            </a:r>
            <a:endParaRPr i="1" sz="900">
              <a:solidFill>
                <a:srgbClr val="FFFFFF"/>
              </a:solidFill>
              <a:latin typeface="Abel"/>
              <a:ea typeface="Abel"/>
              <a:cs typeface="Abel"/>
              <a:sym typeface="Abel"/>
            </a:endParaRPr>
          </a:p>
          <a:p>
            <a:pPr indent="-285750" lvl="0" marL="457200" rtl="0">
              <a:lnSpc>
                <a:spcPct val="115000"/>
              </a:lnSpc>
              <a:spcBef>
                <a:spcPts val="0"/>
              </a:spcBef>
              <a:spcAft>
                <a:spcPts val="0"/>
              </a:spcAft>
              <a:buClr>
                <a:srgbClr val="FFFFFF"/>
              </a:buClr>
              <a:buSzPts val="900"/>
              <a:buFont typeface="Abel"/>
              <a:buChar char="●"/>
            </a:pPr>
            <a:r>
              <a:rPr b="1" lang="en" sz="900" u="sng">
                <a:solidFill>
                  <a:srgbClr val="FFFFFF"/>
                </a:solidFill>
                <a:latin typeface="Abel"/>
                <a:ea typeface="Abel"/>
                <a:cs typeface="Abel"/>
                <a:sym typeface="Abel"/>
                <a:hlinkClick r:id="rId20"/>
              </a:rPr>
              <a:t>Dowling College</a:t>
            </a:r>
            <a:endParaRPr b="1" sz="900" u="sng">
              <a:solidFill>
                <a:srgbClr val="FFFFFF"/>
              </a:solidFill>
              <a:latin typeface="Abel"/>
              <a:ea typeface="Abel"/>
              <a:cs typeface="Abel"/>
              <a:sym typeface="Abel"/>
              <a:hlinkClick r:id="rId21"/>
            </a:endParaRPr>
          </a:p>
          <a:p>
            <a:pPr indent="-285750" lvl="1" marL="1117600" rtl="0">
              <a:lnSpc>
                <a:spcPct val="115000"/>
              </a:lnSpc>
              <a:spcBef>
                <a:spcPts val="0"/>
              </a:spcBef>
              <a:spcAft>
                <a:spcPts val="0"/>
              </a:spcAft>
              <a:buClr>
                <a:srgbClr val="FFFFFF"/>
              </a:buClr>
              <a:buSzPts val="900"/>
              <a:buFont typeface="Abel"/>
              <a:buChar char="○"/>
            </a:pPr>
            <a:r>
              <a:rPr lang="en" sz="900">
                <a:solidFill>
                  <a:srgbClr val="FFFFFF"/>
                </a:solidFill>
                <a:latin typeface="Abel"/>
                <a:ea typeface="Abel"/>
                <a:cs typeface="Abel"/>
                <a:sym typeface="Abel"/>
              </a:rPr>
              <a:t>Oakdale, NY</a:t>
            </a:r>
            <a:endParaRPr sz="900">
              <a:solidFill>
                <a:srgbClr val="FFFFFF"/>
              </a:solidFill>
              <a:latin typeface="Abel"/>
              <a:ea typeface="Abel"/>
              <a:cs typeface="Abel"/>
              <a:sym typeface="Abel"/>
            </a:endParaRPr>
          </a:p>
          <a:p>
            <a:pPr indent="-285750" lvl="1" marL="1117600" rtl="0">
              <a:lnSpc>
                <a:spcPct val="115000"/>
              </a:lnSpc>
              <a:spcBef>
                <a:spcPts val="0"/>
              </a:spcBef>
              <a:spcAft>
                <a:spcPts val="0"/>
              </a:spcAft>
              <a:buClr>
                <a:srgbClr val="FFFFFF"/>
              </a:buClr>
              <a:buSzPts val="900"/>
              <a:buFont typeface="Abel"/>
              <a:buChar char="○"/>
            </a:pPr>
            <a:r>
              <a:rPr i="1" lang="en" sz="900">
                <a:solidFill>
                  <a:srgbClr val="FFFFFF"/>
                </a:solidFill>
                <a:latin typeface="Abel"/>
                <a:ea typeface="Abel"/>
                <a:cs typeface="Abel"/>
                <a:sym typeface="Abel"/>
              </a:rPr>
              <a:t>Degree(s) Offered: Bachelor</a:t>
            </a:r>
            <a:endParaRPr i="1" sz="900">
              <a:solidFill>
                <a:srgbClr val="FFFFFF"/>
              </a:solidFill>
              <a:latin typeface="Abel"/>
              <a:ea typeface="Abel"/>
              <a:cs typeface="Abel"/>
              <a:sym typeface="Abel"/>
            </a:endParaRPr>
          </a:p>
          <a:p>
            <a:pPr indent="-285750" lvl="0" marL="457200" rtl="0">
              <a:lnSpc>
                <a:spcPct val="115000"/>
              </a:lnSpc>
              <a:spcBef>
                <a:spcPts val="0"/>
              </a:spcBef>
              <a:spcAft>
                <a:spcPts val="0"/>
              </a:spcAft>
              <a:buClr>
                <a:srgbClr val="FFFFFF"/>
              </a:buClr>
              <a:buSzPts val="900"/>
              <a:buFont typeface="Abel"/>
              <a:buChar char="●"/>
            </a:pPr>
            <a:r>
              <a:rPr b="1" lang="en" sz="900" u="sng">
                <a:solidFill>
                  <a:srgbClr val="FFFFFF"/>
                </a:solidFill>
                <a:latin typeface="Abel"/>
                <a:ea typeface="Abel"/>
                <a:cs typeface="Abel"/>
                <a:sym typeface="Abel"/>
                <a:hlinkClick r:id="rId22"/>
              </a:rPr>
              <a:t>Canisius College</a:t>
            </a:r>
            <a:endParaRPr b="1" sz="900" u="sng">
              <a:solidFill>
                <a:srgbClr val="FFFFFF"/>
              </a:solidFill>
              <a:latin typeface="Abel"/>
              <a:ea typeface="Abel"/>
              <a:cs typeface="Abel"/>
              <a:sym typeface="Abel"/>
              <a:hlinkClick r:id="rId23"/>
            </a:endParaRPr>
          </a:p>
          <a:p>
            <a:pPr indent="-285750" lvl="1" marL="1117600" rtl="0">
              <a:lnSpc>
                <a:spcPct val="115000"/>
              </a:lnSpc>
              <a:spcBef>
                <a:spcPts val="0"/>
              </a:spcBef>
              <a:spcAft>
                <a:spcPts val="0"/>
              </a:spcAft>
              <a:buClr>
                <a:srgbClr val="FFFFFF"/>
              </a:buClr>
              <a:buSzPts val="900"/>
              <a:buFont typeface="Abel"/>
              <a:buChar char="○"/>
            </a:pPr>
            <a:r>
              <a:rPr lang="en" sz="900">
                <a:solidFill>
                  <a:srgbClr val="FFFFFF"/>
                </a:solidFill>
                <a:latin typeface="Abel"/>
                <a:ea typeface="Abel"/>
                <a:cs typeface="Abel"/>
                <a:sym typeface="Abel"/>
              </a:rPr>
              <a:t>Buffalo, NY</a:t>
            </a:r>
            <a:endParaRPr sz="900">
              <a:solidFill>
                <a:srgbClr val="FFFFFF"/>
              </a:solidFill>
              <a:latin typeface="Abel"/>
              <a:ea typeface="Abel"/>
              <a:cs typeface="Abel"/>
              <a:sym typeface="Abel"/>
            </a:endParaRPr>
          </a:p>
          <a:p>
            <a:pPr indent="-285750" lvl="1" marL="1117600" rtl="0">
              <a:lnSpc>
                <a:spcPct val="115000"/>
              </a:lnSpc>
              <a:spcBef>
                <a:spcPts val="0"/>
              </a:spcBef>
              <a:spcAft>
                <a:spcPts val="0"/>
              </a:spcAft>
              <a:buClr>
                <a:srgbClr val="FFFFFF"/>
              </a:buClr>
              <a:buSzPts val="900"/>
              <a:buFont typeface="Abel"/>
              <a:buChar char="○"/>
            </a:pPr>
            <a:r>
              <a:rPr i="1" lang="en" sz="900">
                <a:solidFill>
                  <a:srgbClr val="FFFFFF"/>
                </a:solidFill>
                <a:latin typeface="Abel"/>
                <a:ea typeface="Abel"/>
                <a:cs typeface="Abel"/>
                <a:sym typeface="Abel"/>
              </a:rPr>
              <a:t>Degree(s) Offered: Bachelor</a:t>
            </a:r>
            <a:endParaRPr i="1" sz="900">
              <a:solidFill>
                <a:srgbClr val="FFFFFF"/>
              </a:solidFill>
              <a:latin typeface="Abel"/>
              <a:ea typeface="Abel"/>
              <a:cs typeface="Abel"/>
              <a:sym typeface="Abel"/>
            </a:endParaRPr>
          </a:p>
          <a:p>
            <a:pPr indent="-285750" lvl="0" marL="457200" rtl="0">
              <a:lnSpc>
                <a:spcPct val="115000"/>
              </a:lnSpc>
              <a:spcBef>
                <a:spcPts val="0"/>
              </a:spcBef>
              <a:spcAft>
                <a:spcPts val="0"/>
              </a:spcAft>
              <a:buClr>
                <a:srgbClr val="FFFFFF"/>
              </a:buClr>
              <a:buSzPts val="900"/>
              <a:buFont typeface="Abel"/>
              <a:buChar char="●"/>
            </a:pPr>
            <a:r>
              <a:rPr b="1" lang="en" sz="900" u="sng">
                <a:solidFill>
                  <a:srgbClr val="FFFFFF"/>
                </a:solidFill>
                <a:latin typeface="Abel"/>
                <a:ea typeface="Abel"/>
                <a:cs typeface="Abel"/>
                <a:sym typeface="Abel"/>
                <a:hlinkClick r:id="rId24"/>
              </a:rPr>
              <a:t>Adelphi University</a:t>
            </a:r>
            <a:endParaRPr b="1" sz="900" u="sng">
              <a:solidFill>
                <a:srgbClr val="FFFFFF"/>
              </a:solidFill>
              <a:latin typeface="Abel"/>
              <a:ea typeface="Abel"/>
              <a:cs typeface="Abel"/>
              <a:sym typeface="Abel"/>
              <a:hlinkClick r:id="rId25"/>
            </a:endParaRPr>
          </a:p>
          <a:p>
            <a:pPr indent="-285750" lvl="1" marL="1117600" rtl="0">
              <a:lnSpc>
                <a:spcPct val="115000"/>
              </a:lnSpc>
              <a:spcBef>
                <a:spcPts val="0"/>
              </a:spcBef>
              <a:spcAft>
                <a:spcPts val="0"/>
              </a:spcAft>
              <a:buClr>
                <a:srgbClr val="FFFFFF"/>
              </a:buClr>
              <a:buSzPts val="900"/>
              <a:buFont typeface="Abel"/>
              <a:buChar char="○"/>
            </a:pPr>
            <a:r>
              <a:rPr lang="en" sz="900">
                <a:solidFill>
                  <a:srgbClr val="FFFFFF"/>
                </a:solidFill>
                <a:latin typeface="Abel"/>
                <a:ea typeface="Abel"/>
                <a:cs typeface="Abel"/>
                <a:sym typeface="Abel"/>
              </a:rPr>
              <a:t>Garden City, NY</a:t>
            </a:r>
            <a:endParaRPr sz="900">
              <a:solidFill>
                <a:srgbClr val="FFFFFF"/>
              </a:solidFill>
              <a:latin typeface="Abel"/>
              <a:ea typeface="Abel"/>
              <a:cs typeface="Abel"/>
              <a:sym typeface="Abel"/>
            </a:endParaRPr>
          </a:p>
          <a:p>
            <a:pPr indent="-285750" lvl="1" marL="1117600" rtl="0">
              <a:lnSpc>
                <a:spcPct val="115000"/>
              </a:lnSpc>
              <a:spcBef>
                <a:spcPts val="0"/>
              </a:spcBef>
              <a:spcAft>
                <a:spcPts val="0"/>
              </a:spcAft>
              <a:buClr>
                <a:srgbClr val="FFFFFF"/>
              </a:buClr>
              <a:buSzPts val="900"/>
              <a:buFont typeface="Abel"/>
              <a:buChar char="○"/>
            </a:pPr>
            <a:r>
              <a:rPr i="1" lang="en" sz="900">
                <a:solidFill>
                  <a:srgbClr val="FFFFFF"/>
                </a:solidFill>
                <a:latin typeface="Abel"/>
                <a:ea typeface="Abel"/>
                <a:cs typeface="Abel"/>
                <a:sym typeface="Abel"/>
              </a:rPr>
              <a:t>Degree(s) Offered: Bachelor</a:t>
            </a:r>
            <a:endParaRPr i="1" sz="900">
              <a:solidFill>
                <a:srgbClr val="FFFFFF"/>
              </a:solidFill>
              <a:latin typeface="Abel"/>
              <a:ea typeface="Abel"/>
              <a:cs typeface="Abel"/>
              <a:sym typeface="Abel"/>
            </a:endParaRPr>
          </a:p>
          <a:p>
            <a:pPr indent="-285750" lvl="0" marL="457200" rtl="0">
              <a:lnSpc>
                <a:spcPct val="115000"/>
              </a:lnSpc>
              <a:spcBef>
                <a:spcPts val="0"/>
              </a:spcBef>
              <a:spcAft>
                <a:spcPts val="0"/>
              </a:spcAft>
              <a:buClr>
                <a:srgbClr val="FFFFFF"/>
              </a:buClr>
              <a:buSzPts val="900"/>
              <a:buFont typeface="Abel"/>
              <a:buChar char="●"/>
            </a:pPr>
            <a:r>
              <a:rPr b="1" lang="en" sz="900" u="sng">
                <a:solidFill>
                  <a:srgbClr val="FFFFFF"/>
                </a:solidFill>
                <a:latin typeface="Abel"/>
                <a:ea typeface="Abel"/>
                <a:cs typeface="Abel"/>
                <a:sym typeface="Abel"/>
                <a:hlinkClick r:id="rId26"/>
              </a:rPr>
              <a:t>The College of New Jersey</a:t>
            </a:r>
            <a:endParaRPr b="1" sz="900" u="sng">
              <a:solidFill>
                <a:srgbClr val="FFFFFF"/>
              </a:solidFill>
              <a:latin typeface="Abel"/>
              <a:ea typeface="Abel"/>
              <a:cs typeface="Abel"/>
              <a:sym typeface="Abel"/>
              <a:hlinkClick r:id="rId27"/>
            </a:endParaRPr>
          </a:p>
          <a:p>
            <a:pPr indent="-285750" lvl="1" marL="914400" rtl="0">
              <a:lnSpc>
                <a:spcPct val="115000"/>
              </a:lnSpc>
              <a:spcBef>
                <a:spcPts val="0"/>
              </a:spcBef>
              <a:spcAft>
                <a:spcPts val="0"/>
              </a:spcAft>
              <a:buClr>
                <a:srgbClr val="FFFFFF"/>
              </a:buClr>
              <a:buSzPts val="900"/>
              <a:buFont typeface="Abel"/>
              <a:buChar char="○"/>
            </a:pPr>
            <a:r>
              <a:rPr lang="en" sz="900">
                <a:solidFill>
                  <a:srgbClr val="FFFFFF"/>
                </a:solidFill>
                <a:latin typeface="Abel"/>
                <a:ea typeface="Abel"/>
                <a:cs typeface="Abel"/>
                <a:sym typeface="Abel"/>
              </a:rPr>
              <a:t>Ewing, NJ</a:t>
            </a:r>
            <a:endParaRPr sz="900">
              <a:solidFill>
                <a:srgbClr val="FFFFFF"/>
              </a:solidFill>
              <a:latin typeface="Abel"/>
              <a:ea typeface="Abel"/>
              <a:cs typeface="Abel"/>
              <a:sym typeface="Abel"/>
            </a:endParaRPr>
          </a:p>
          <a:p>
            <a:pPr indent="-285750" lvl="1" marL="914400" rtl="0">
              <a:lnSpc>
                <a:spcPct val="115000"/>
              </a:lnSpc>
              <a:spcBef>
                <a:spcPts val="0"/>
              </a:spcBef>
              <a:spcAft>
                <a:spcPts val="0"/>
              </a:spcAft>
              <a:buClr>
                <a:srgbClr val="FFFFFF"/>
              </a:buClr>
              <a:buSzPts val="900"/>
              <a:buFont typeface="Abel"/>
              <a:buChar char="○"/>
            </a:pPr>
            <a:r>
              <a:rPr i="1" lang="en" sz="900">
                <a:solidFill>
                  <a:srgbClr val="FFFFFF"/>
                </a:solidFill>
                <a:latin typeface="Abel"/>
                <a:ea typeface="Abel"/>
                <a:cs typeface="Abel"/>
                <a:sym typeface="Abel"/>
              </a:rPr>
              <a:t>Degree(s) Offered: Bachelor</a:t>
            </a:r>
            <a:endParaRPr i="1" sz="900">
              <a:solidFill>
                <a:srgbClr val="FFFFFF"/>
              </a:solidFill>
              <a:latin typeface="Abel"/>
              <a:ea typeface="Abel"/>
              <a:cs typeface="Abel"/>
              <a:sym typeface="Abel"/>
            </a:endParaRPr>
          </a:p>
          <a:p>
            <a:pPr indent="-285750" lvl="0" marL="457200" rtl="0">
              <a:lnSpc>
                <a:spcPct val="115000"/>
              </a:lnSpc>
              <a:spcBef>
                <a:spcPts val="0"/>
              </a:spcBef>
              <a:spcAft>
                <a:spcPts val="0"/>
              </a:spcAft>
              <a:buClr>
                <a:srgbClr val="FFFFFF"/>
              </a:buClr>
              <a:buSzPts val="900"/>
              <a:buFont typeface="Abel"/>
              <a:buChar char="●"/>
            </a:pPr>
            <a:r>
              <a:rPr b="1" lang="en" sz="900" u="sng">
                <a:solidFill>
                  <a:srgbClr val="FFFFFF"/>
                </a:solidFill>
                <a:latin typeface="Abel"/>
                <a:ea typeface="Abel"/>
                <a:cs typeface="Abel"/>
                <a:sym typeface="Abel"/>
                <a:hlinkClick r:id="rId28"/>
              </a:rPr>
              <a:t>Stevens Institute of Technology</a:t>
            </a:r>
            <a:endParaRPr b="1" sz="900" u="sng">
              <a:solidFill>
                <a:srgbClr val="FFFFFF"/>
              </a:solidFill>
              <a:latin typeface="Abel"/>
              <a:ea typeface="Abel"/>
              <a:cs typeface="Abel"/>
              <a:sym typeface="Abel"/>
              <a:hlinkClick r:id="rId29"/>
            </a:endParaRPr>
          </a:p>
          <a:p>
            <a:pPr indent="-285750" lvl="1" marL="914400" rtl="0">
              <a:lnSpc>
                <a:spcPct val="115000"/>
              </a:lnSpc>
              <a:spcBef>
                <a:spcPts val="0"/>
              </a:spcBef>
              <a:spcAft>
                <a:spcPts val="0"/>
              </a:spcAft>
              <a:buClr>
                <a:srgbClr val="FFFFFF"/>
              </a:buClr>
              <a:buSzPts val="900"/>
              <a:buFont typeface="Abel"/>
              <a:buChar char="○"/>
            </a:pPr>
            <a:r>
              <a:rPr lang="en" sz="900">
                <a:solidFill>
                  <a:srgbClr val="FFFFFF"/>
                </a:solidFill>
                <a:latin typeface="Abel"/>
                <a:ea typeface="Abel"/>
                <a:cs typeface="Abel"/>
                <a:sym typeface="Abel"/>
              </a:rPr>
              <a:t>Hoeboken, NJ</a:t>
            </a:r>
            <a:endParaRPr sz="900">
              <a:solidFill>
                <a:srgbClr val="FFFFFF"/>
              </a:solidFill>
              <a:latin typeface="Abel"/>
              <a:ea typeface="Abel"/>
              <a:cs typeface="Abel"/>
              <a:sym typeface="Abel"/>
            </a:endParaRPr>
          </a:p>
          <a:p>
            <a:pPr indent="-285750" lvl="1" marL="914400" rtl="0">
              <a:lnSpc>
                <a:spcPct val="115000"/>
              </a:lnSpc>
              <a:spcBef>
                <a:spcPts val="0"/>
              </a:spcBef>
              <a:spcAft>
                <a:spcPts val="0"/>
              </a:spcAft>
              <a:buClr>
                <a:srgbClr val="FFFFFF"/>
              </a:buClr>
              <a:buSzPts val="900"/>
              <a:buFont typeface="Abel"/>
              <a:buChar char="○"/>
            </a:pPr>
            <a:r>
              <a:rPr i="1" lang="en" sz="900">
                <a:solidFill>
                  <a:srgbClr val="FFFFFF"/>
                </a:solidFill>
                <a:latin typeface="Abel"/>
                <a:ea typeface="Abel"/>
                <a:cs typeface="Abel"/>
                <a:sym typeface="Abel"/>
              </a:rPr>
              <a:t>Degree(s) Offered: Minor, Bachelor, Master</a:t>
            </a:r>
            <a:endParaRPr i="1" sz="900">
              <a:solidFill>
                <a:srgbClr val="FFFFFF"/>
              </a:solidFill>
              <a:latin typeface="Abel"/>
              <a:ea typeface="Abel"/>
              <a:cs typeface="Abel"/>
              <a:sym typeface="Abel"/>
            </a:endParaRPr>
          </a:p>
          <a:p>
            <a:pPr indent="-285750" lvl="0" marL="457200" rtl="0">
              <a:lnSpc>
                <a:spcPct val="115000"/>
              </a:lnSpc>
              <a:spcBef>
                <a:spcPts val="0"/>
              </a:spcBef>
              <a:spcAft>
                <a:spcPts val="0"/>
              </a:spcAft>
              <a:buClr>
                <a:srgbClr val="FFFFFF"/>
              </a:buClr>
              <a:buSzPts val="900"/>
              <a:buFont typeface="Abel"/>
              <a:buChar char="●"/>
            </a:pPr>
            <a:r>
              <a:rPr b="1" lang="en" sz="900" u="sng">
                <a:solidFill>
                  <a:srgbClr val="FFFFFF"/>
                </a:solidFill>
                <a:latin typeface="Abel"/>
                <a:ea typeface="Abel"/>
                <a:cs typeface="Abel"/>
                <a:sym typeface="Abel"/>
                <a:hlinkClick r:id="rId30"/>
              </a:rPr>
              <a:t>Rutgers University – New Brunswick</a:t>
            </a:r>
            <a:endParaRPr b="1" sz="900" u="sng">
              <a:solidFill>
                <a:srgbClr val="FFFFFF"/>
              </a:solidFill>
              <a:latin typeface="Abel"/>
              <a:ea typeface="Abel"/>
              <a:cs typeface="Abel"/>
              <a:sym typeface="Abel"/>
              <a:hlinkClick r:id="rId31"/>
            </a:endParaRPr>
          </a:p>
          <a:p>
            <a:pPr indent="-285750" lvl="1" marL="914400" rtl="0">
              <a:lnSpc>
                <a:spcPct val="115000"/>
              </a:lnSpc>
              <a:spcBef>
                <a:spcPts val="0"/>
              </a:spcBef>
              <a:spcAft>
                <a:spcPts val="0"/>
              </a:spcAft>
              <a:buClr>
                <a:srgbClr val="FFFFFF"/>
              </a:buClr>
              <a:buSzPts val="900"/>
              <a:buFont typeface="Abel"/>
              <a:buChar char="○"/>
            </a:pPr>
            <a:r>
              <a:rPr lang="en" sz="900">
                <a:solidFill>
                  <a:srgbClr val="FFFFFF"/>
                </a:solidFill>
                <a:latin typeface="Abel"/>
                <a:ea typeface="Abel"/>
                <a:cs typeface="Abel"/>
                <a:sym typeface="Abel"/>
              </a:rPr>
              <a:t>New Brunswick, NJ</a:t>
            </a:r>
            <a:endParaRPr sz="900">
              <a:solidFill>
                <a:srgbClr val="FFFFFF"/>
              </a:solidFill>
              <a:latin typeface="Abel"/>
              <a:ea typeface="Abel"/>
              <a:cs typeface="Abel"/>
              <a:sym typeface="Abel"/>
            </a:endParaRPr>
          </a:p>
          <a:p>
            <a:pPr indent="-285750" lvl="1" marL="914400" rtl="0">
              <a:lnSpc>
                <a:spcPct val="115000"/>
              </a:lnSpc>
              <a:spcBef>
                <a:spcPts val="0"/>
              </a:spcBef>
              <a:spcAft>
                <a:spcPts val="0"/>
              </a:spcAft>
              <a:buClr>
                <a:srgbClr val="FFFFFF"/>
              </a:buClr>
              <a:buSzPts val="900"/>
              <a:buFont typeface="Abel"/>
              <a:buChar char="○"/>
            </a:pPr>
            <a:r>
              <a:rPr i="1" lang="en" sz="900">
                <a:solidFill>
                  <a:srgbClr val="FFFFFF"/>
                </a:solidFill>
                <a:latin typeface="Abel"/>
                <a:ea typeface="Abel"/>
                <a:cs typeface="Abel"/>
                <a:sym typeface="Abel"/>
              </a:rPr>
              <a:t>Degree(s) Offered: Bachelor</a:t>
            </a:r>
            <a:endParaRPr i="1" sz="900">
              <a:solidFill>
                <a:srgbClr val="FFFFFF"/>
              </a:solidFill>
              <a:latin typeface="Abel"/>
              <a:ea typeface="Abel"/>
              <a:cs typeface="Abel"/>
              <a:sym typeface="Abel"/>
            </a:endParaRPr>
          </a:p>
          <a:p>
            <a:pPr indent="-285750" lvl="0" marL="457200" rtl="0">
              <a:lnSpc>
                <a:spcPct val="115000"/>
              </a:lnSpc>
              <a:spcBef>
                <a:spcPts val="0"/>
              </a:spcBef>
              <a:spcAft>
                <a:spcPts val="0"/>
              </a:spcAft>
              <a:buClr>
                <a:srgbClr val="FFFFFF"/>
              </a:buClr>
              <a:buSzPts val="900"/>
              <a:buFont typeface="Abel"/>
              <a:buChar char="●"/>
            </a:pPr>
            <a:r>
              <a:rPr b="1" lang="en" sz="900" u="sng">
                <a:solidFill>
                  <a:srgbClr val="FFFFFF"/>
                </a:solidFill>
                <a:latin typeface="Abel"/>
                <a:ea typeface="Abel"/>
                <a:cs typeface="Abel"/>
                <a:sym typeface="Abel"/>
                <a:hlinkClick r:id="rId32"/>
              </a:rPr>
              <a:t>Fairleigh Dickinson University – Florham Campus</a:t>
            </a:r>
            <a:endParaRPr b="1" sz="900" u="sng">
              <a:solidFill>
                <a:srgbClr val="FFFFFF"/>
              </a:solidFill>
              <a:latin typeface="Abel"/>
              <a:ea typeface="Abel"/>
              <a:cs typeface="Abel"/>
              <a:sym typeface="Abel"/>
              <a:hlinkClick r:id="rId33"/>
            </a:endParaRPr>
          </a:p>
          <a:p>
            <a:pPr indent="-285750" lvl="1" marL="914400" rtl="0">
              <a:lnSpc>
                <a:spcPct val="115000"/>
              </a:lnSpc>
              <a:spcBef>
                <a:spcPts val="0"/>
              </a:spcBef>
              <a:spcAft>
                <a:spcPts val="0"/>
              </a:spcAft>
              <a:buClr>
                <a:srgbClr val="FFFFFF"/>
              </a:buClr>
              <a:buSzPts val="900"/>
              <a:buFont typeface="Abel"/>
              <a:buChar char="○"/>
            </a:pPr>
            <a:r>
              <a:rPr lang="en" sz="900">
                <a:solidFill>
                  <a:srgbClr val="FFFFFF"/>
                </a:solidFill>
                <a:latin typeface="Abel"/>
                <a:ea typeface="Abel"/>
                <a:cs typeface="Abel"/>
                <a:sym typeface="Abel"/>
              </a:rPr>
              <a:t>Teaneck, NJ</a:t>
            </a:r>
            <a:endParaRPr sz="900">
              <a:solidFill>
                <a:srgbClr val="FFFFFF"/>
              </a:solidFill>
              <a:latin typeface="Abel"/>
              <a:ea typeface="Abel"/>
              <a:cs typeface="Abel"/>
              <a:sym typeface="Abel"/>
            </a:endParaRPr>
          </a:p>
          <a:p>
            <a:pPr indent="-285750" lvl="1" marL="914400" rtl="0">
              <a:lnSpc>
                <a:spcPct val="115000"/>
              </a:lnSpc>
              <a:spcBef>
                <a:spcPts val="0"/>
              </a:spcBef>
              <a:spcAft>
                <a:spcPts val="0"/>
              </a:spcAft>
              <a:buClr>
                <a:srgbClr val="FFFFFF"/>
              </a:buClr>
              <a:buSzPts val="900"/>
              <a:buFont typeface="Abel"/>
              <a:buChar char="○"/>
            </a:pPr>
            <a:r>
              <a:rPr i="1" lang="en" sz="900">
                <a:solidFill>
                  <a:srgbClr val="FFFFFF"/>
                </a:solidFill>
                <a:latin typeface="Abel"/>
                <a:ea typeface="Abel"/>
                <a:cs typeface="Abel"/>
                <a:sym typeface="Abel"/>
              </a:rPr>
              <a:t>Degree(s) Offered: Bachelor</a:t>
            </a:r>
            <a:endParaRPr i="1" sz="900">
              <a:solidFill>
                <a:srgbClr val="FFFFFF"/>
              </a:solidFill>
              <a:latin typeface="Abel"/>
              <a:ea typeface="Abel"/>
              <a:cs typeface="Abel"/>
              <a:sym typeface="Abel"/>
            </a:endParaRPr>
          </a:p>
          <a:p>
            <a:pPr indent="-285750" lvl="0" marL="457200" rtl="0">
              <a:lnSpc>
                <a:spcPct val="115000"/>
              </a:lnSpc>
              <a:spcBef>
                <a:spcPts val="0"/>
              </a:spcBef>
              <a:spcAft>
                <a:spcPts val="0"/>
              </a:spcAft>
              <a:buClr>
                <a:srgbClr val="FFFFFF"/>
              </a:buClr>
              <a:buSzPts val="900"/>
              <a:buFont typeface="Abel"/>
              <a:buChar char="●"/>
            </a:pPr>
            <a:r>
              <a:rPr b="1" lang="en" sz="900" u="sng">
                <a:solidFill>
                  <a:srgbClr val="FFFFFF"/>
                </a:solidFill>
                <a:latin typeface="Abel"/>
                <a:ea typeface="Abel"/>
                <a:cs typeface="Abel"/>
                <a:sym typeface="Abel"/>
                <a:hlinkClick r:id="rId34"/>
              </a:rPr>
              <a:t>Bloomfield College</a:t>
            </a:r>
            <a:endParaRPr b="1" sz="900" u="sng">
              <a:solidFill>
                <a:srgbClr val="FFFFFF"/>
              </a:solidFill>
              <a:latin typeface="Abel"/>
              <a:ea typeface="Abel"/>
              <a:cs typeface="Abel"/>
              <a:sym typeface="Abel"/>
              <a:hlinkClick r:id="rId35"/>
            </a:endParaRPr>
          </a:p>
          <a:p>
            <a:pPr indent="-285750" lvl="1" marL="914400" rtl="0">
              <a:lnSpc>
                <a:spcPct val="115000"/>
              </a:lnSpc>
              <a:spcBef>
                <a:spcPts val="0"/>
              </a:spcBef>
              <a:spcAft>
                <a:spcPts val="0"/>
              </a:spcAft>
              <a:buClr>
                <a:srgbClr val="FFFFFF"/>
              </a:buClr>
              <a:buSzPts val="900"/>
              <a:buFont typeface="Abel"/>
              <a:buChar char="○"/>
            </a:pPr>
            <a:r>
              <a:rPr lang="en" sz="900">
                <a:solidFill>
                  <a:srgbClr val="FFFFFF"/>
                </a:solidFill>
                <a:latin typeface="Abel"/>
                <a:ea typeface="Abel"/>
                <a:cs typeface="Abel"/>
                <a:sym typeface="Abel"/>
              </a:rPr>
              <a:t>Bloomfield, NJ</a:t>
            </a:r>
            <a:endParaRPr sz="900">
              <a:solidFill>
                <a:srgbClr val="FFFFFF"/>
              </a:solidFill>
              <a:latin typeface="Abel"/>
              <a:ea typeface="Abel"/>
              <a:cs typeface="Abel"/>
              <a:sym typeface="Abel"/>
            </a:endParaRPr>
          </a:p>
          <a:p>
            <a:pPr indent="-285750" lvl="1" marL="914400" rtl="0">
              <a:lnSpc>
                <a:spcPct val="115000"/>
              </a:lnSpc>
              <a:spcBef>
                <a:spcPts val="0"/>
              </a:spcBef>
              <a:spcAft>
                <a:spcPts val="0"/>
              </a:spcAft>
              <a:buClr>
                <a:srgbClr val="FFFFFF"/>
              </a:buClr>
              <a:buSzPts val="900"/>
              <a:buFont typeface="Abel"/>
              <a:buChar char="○"/>
            </a:pPr>
            <a:r>
              <a:rPr i="1" lang="en" sz="900">
                <a:solidFill>
                  <a:srgbClr val="FFFFFF"/>
                </a:solidFill>
                <a:latin typeface="Abel"/>
                <a:ea typeface="Abel"/>
                <a:cs typeface="Abel"/>
                <a:sym typeface="Abel"/>
              </a:rPr>
              <a:t>Degree(s) Offered: Certificate, Minor, Bachelor</a:t>
            </a:r>
            <a:endParaRPr i="1" sz="900">
              <a:solidFill>
                <a:srgbClr val="FFFFFF"/>
              </a:solidFill>
              <a:latin typeface="Abel"/>
              <a:ea typeface="Abel"/>
              <a:cs typeface="Abel"/>
              <a:sym typeface="Abel"/>
            </a:endParaRPr>
          </a:p>
          <a:p>
            <a:pPr indent="0" lvl="0" marL="0" rtl="0">
              <a:spcBef>
                <a:spcPts val="1600"/>
              </a:spcBef>
              <a:spcAft>
                <a:spcPts val="0"/>
              </a:spcAft>
              <a:buNone/>
            </a:pPr>
            <a:r>
              <a:t/>
            </a:r>
            <a:endParaRPr sz="900">
              <a:solidFill>
                <a:srgbClr val="FFFFFF"/>
              </a:solidFill>
              <a:latin typeface="Abel"/>
              <a:ea typeface="Abel"/>
              <a:cs typeface="Abel"/>
              <a:sym typeface="Abel"/>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5" name="Shape 415"/>
        <p:cNvGrpSpPr/>
        <p:nvPr/>
      </p:nvGrpSpPr>
      <p:grpSpPr>
        <a:xfrm>
          <a:off x="0" y="0"/>
          <a:ext cx="0" cy="0"/>
          <a:chOff x="0" y="0"/>
          <a:chExt cx="0" cy="0"/>
        </a:xfrm>
      </p:grpSpPr>
      <p:sp>
        <p:nvSpPr>
          <p:cNvPr id="416" name="Shape 416"/>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t/>
            </a:r>
            <a:endParaRPr/>
          </a:p>
        </p:txBody>
      </p:sp>
      <p:sp>
        <p:nvSpPr>
          <p:cNvPr id="417" name="Shape 417"/>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p>
            <a:pPr indent="0" lvl="0" marL="0">
              <a:spcBef>
                <a:spcPts val="600"/>
              </a:spcBef>
              <a:spcAft>
                <a:spcPts val="0"/>
              </a:spcAft>
              <a:buNone/>
            </a:pPr>
            <a:r>
              <a:t/>
            </a:r>
            <a:endParaRPr/>
          </a:p>
        </p:txBody>
      </p:sp>
      <p:sp>
        <p:nvSpPr>
          <p:cNvPr descr="Want to get into the video game industry but don’t know where to start? Well with a little help from Smite Developer Hi-Rez Studio, we’re here to give you some tips for getting your dream job. Join http://www.watchmojo.com as we countdown our picks for the Top 10 getting into the Video Game Industry. Check us out at http://www.Twitter.com/WatchMojo, http://instagram.com/watchmojo and http://www.Facebook.com/WatchMojo. Also, check out our interactive Suggestion Tool at http://www.WatchMojo.com/suggest :)  This video was brought to you by SMITE, the online Battleground of the Gods.  Play free at www.smitegame.com and seize victory in intense battles of godlike action, each fueled by over 10,000 years of mythology.    The SMITE World Championship will be taking place in Atlanta Georgia on January 9th-11th. Featuring a prize pool of over $2.5 million dollars and the best SMITE teams from around the world, this tournament will be one of the biggest gaming events in eSports history.  If you want to suggest an idea for a WatchMojo video, check out our interactive Suggestion Tool at http://www.WatchMojo.com/suggest :)  Want a WatchMojo cup, mug, t-shirts, pen, sticker and even a water bottle?  Get them all when you order your MojoBox gift set here: http://watchmojo.com/store/  WatchMojo is a leading producer of reference online video content, covering the People, Places and Trends you care about. We update DAILY with 2-3 Top 10 lists, Origins, Biographies, Versus clips on movies, video games, music, pop culture and more!" id="418" name="Shape 418" title="Top 10 Tips for Getting Into The Video Game Industry">
            <a:hlinkClick r:id="rId3"/>
          </p:cNvPr>
          <p:cNvSpPr/>
          <p:nvPr/>
        </p:nvSpPr>
        <p:spPr>
          <a:xfrm>
            <a:off x="979200" y="0"/>
            <a:ext cx="6858000" cy="5143500"/>
          </a:xfrm>
          <a:prstGeom prst="rect">
            <a:avLst/>
          </a:prstGeom>
          <a:blipFill>
            <a:blip r:embed="rId4">
              <a:alphaModFix/>
            </a:blip>
            <a:stretch>
              <a:fillRect/>
            </a:stretch>
          </a:blipFill>
          <a:ln>
            <a:noFill/>
          </a:ln>
        </p:spPr>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 name="Shape 108"/>
        <p:cNvGrpSpPr/>
        <p:nvPr/>
      </p:nvGrpSpPr>
      <p:grpSpPr>
        <a:xfrm>
          <a:off x="0" y="0"/>
          <a:ext cx="0" cy="0"/>
          <a:chOff x="0" y="0"/>
          <a:chExt cx="0" cy="0"/>
        </a:xfrm>
      </p:grpSpPr>
      <p:sp>
        <p:nvSpPr>
          <p:cNvPr id="109" name="Shape 109"/>
          <p:cNvSpPr txBox="1"/>
          <p:nvPr>
            <p:ph idx="1" type="subTitle"/>
          </p:nvPr>
        </p:nvSpPr>
        <p:spPr>
          <a:xfrm>
            <a:off x="685800" y="2840053"/>
            <a:ext cx="7772400" cy="78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110" name="Shape 110"/>
          <p:cNvSpPr txBox="1"/>
          <p:nvPr>
            <p:ph type="ctrTitle"/>
          </p:nvPr>
        </p:nvSpPr>
        <p:spPr>
          <a:xfrm>
            <a:off x="685800" y="1583342"/>
            <a:ext cx="7772400" cy="11598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a:t>Last week...</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2" name="Shape 422"/>
        <p:cNvGrpSpPr/>
        <p:nvPr/>
      </p:nvGrpSpPr>
      <p:grpSpPr>
        <a:xfrm>
          <a:off x="0" y="0"/>
          <a:ext cx="0" cy="0"/>
          <a:chOff x="0" y="0"/>
          <a:chExt cx="0" cy="0"/>
        </a:xfrm>
      </p:grpSpPr>
      <p:sp>
        <p:nvSpPr>
          <p:cNvPr id="423" name="Shape 423"/>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spcBef>
                <a:spcPts val="0"/>
              </a:spcBef>
              <a:spcAft>
                <a:spcPts val="0"/>
              </a:spcAft>
              <a:buClr>
                <a:srgbClr val="000000"/>
              </a:buClr>
              <a:buSzPts val="1100"/>
              <a:buFont typeface="Arial"/>
              <a:buNone/>
            </a:pPr>
            <a:r>
              <a:rPr lang="en">
                <a:latin typeface="Geo"/>
                <a:ea typeface="Geo"/>
                <a:cs typeface="Geo"/>
                <a:sym typeface="Geo"/>
              </a:rPr>
              <a:t>DUE DATES</a:t>
            </a:r>
            <a:endParaRPr>
              <a:latin typeface="Geo"/>
              <a:ea typeface="Geo"/>
              <a:cs typeface="Geo"/>
              <a:sym typeface="Geo"/>
            </a:endParaRPr>
          </a:p>
        </p:txBody>
      </p:sp>
      <p:sp>
        <p:nvSpPr>
          <p:cNvPr id="424" name="Shape 424"/>
          <p:cNvSpPr txBox="1"/>
          <p:nvPr>
            <p:ph idx="1" type="body"/>
          </p:nvPr>
        </p:nvSpPr>
        <p:spPr>
          <a:xfrm>
            <a:off x="1126575" y="1200150"/>
            <a:ext cx="7560300" cy="3725700"/>
          </a:xfrm>
          <a:prstGeom prst="rect">
            <a:avLst/>
          </a:prstGeom>
        </p:spPr>
        <p:txBody>
          <a:bodyPr anchorCtr="0" anchor="t" bIns="91425" lIns="91425" spcFirstLastPara="1" rIns="91425" wrap="square" tIns="91425">
            <a:noAutofit/>
          </a:bodyPr>
          <a:lstStyle/>
          <a:p>
            <a:pPr indent="0" lvl="0" marL="0" rtl="0">
              <a:spcBef>
                <a:spcPts val="600"/>
              </a:spcBef>
              <a:spcAft>
                <a:spcPts val="0"/>
              </a:spcAft>
              <a:buNone/>
            </a:pPr>
            <a:r>
              <a:t/>
            </a:r>
            <a:endParaRPr>
              <a:latin typeface="Abel"/>
              <a:ea typeface="Abel"/>
              <a:cs typeface="Abel"/>
              <a:sym typeface="Abel"/>
            </a:endParaRPr>
          </a:p>
          <a:p>
            <a:pPr indent="0" lvl="0" marL="0" rtl="0">
              <a:spcBef>
                <a:spcPts val="600"/>
              </a:spcBef>
              <a:spcAft>
                <a:spcPts val="0"/>
              </a:spcAft>
              <a:buNone/>
            </a:pPr>
            <a:r>
              <a:rPr b="1" lang="en">
                <a:latin typeface="Abel"/>
                <a:ea typeface="Abel"/>
                <a:cs typeface="Abel"/>
                <a:sym typeface="Abel"/>
              </a:rPr>
              <a:t>Weekly Devlogs</a:t>
            </a:r>
            <a:r>
              <a:rPr lang="en">
                <a:latin typeface="Abel"/>
                <a:ea typeface="Abel"/>
                <a:cs typeface="Abel"/>
                <a:sym typeface="Abel"/>
              </a:rPr>
              <a:t>							04.xx.18</a:t>
            </a:r>
            <a:endParaRPr>
              <a:latin typeface="Abel"/>
              <a:ea typeface="Abel"/>
              <a:cs typeface="Abel"/>
              <a:sym typeface="Abel"/>
            </a:endParaRPr>
          </a:p>
          <a:p>
            <a:pPr indent="0" lvl="0" marL="0" rtl="0">
              <a:spcBef>
                <a:spcPts val="600"/>
              </a:spcBef>
              <a:spcAft>
                <a:spcPts val="0"/>
              </a:spcAft>
              <a:buNone/>
            </a:pPr>
            <a:r>
              <a:rPr b="1" lang="en">
                <a:latin typeface="Abel"/>
                <a:ea typeface="Abel"/>
                <a:cs typeface="Abel"/>
                <a:sym typeface="Abel"/>
              </a:rPr>
              <a:t>GDD </a:t>
            </a:r>
            <a:r>
              <a:rPr lang="en">
                <a:latin typeface="Abel"/>
                <a:ea typeface="Abel"/>
                <a:cs typeface="Abel"/>
                <a:sym typeface="Abel"/>
              </a:rPr>
              <a:t> 										05.01.18</a:t>
            </a:r>
            <a:endParaRPr>
              <a:latin typeface="Abel"/>
              <a:ea typeface="Abel"/>
              <a:cs typeface="Abel"/>
              <a:sym typeface="Abel"/>
            </a:endParaRPr>
          </a:p>
          <a:p>
            <a:pPr indent="0" lvl="0" marL="0" rtl="0">
              <a:spcBef>
                <a:spcPts val="600"/>
              </a:spcBef>
              <a:spcAft>
                <a:spcPts val="0"/>
              </a:spcAft>
              <a:buNone/>
            </a:pPr>
            <a:r>
              <a:rPr b="1" lang="en">
                <a:latin typeface="Abel"/>
                <a:ea typeface="Abel"/>
                <a:cs typeface="Abel"/>
                <a:sym typeface="Abel"/>
              </a:rPr>
              <a:t>Alpha Build + Presentation Outline</a:t>
            </a:r>
            <a:r>
              <a:rPr lang="en">
                <a:latin typeface="Abel"/>
                <a:ea typeface="Abel"/>
                <a:cs typeface="Abel"/>
                <a:sym typeface="Abel"/>
              </a:rPr>
              <a:t>	05.08.18	</a:t>
            </a:r>
            <a:endParaRPr>
              <a:latin typeface="Abel"/>
              <a:ea typeface="Abel"/>
              <a:cs typeface="Abel"/>
              <a:sym typeface="Abel"/>
            </a:endParaRPr>
          </a:p>
          <a:p>
            <a:pPr indent="0" lvl="0" marL="0" rtl="0">
              <a:spcBef>
                <a:spcPts val="600"/>
              </a:spcBef>
              <a:spcAft>
                <a:spcPts val="0"/>
              </a:spcAft>
              <a:buNone/>
            </a:pPr>
            <a:r>
              <a:rPr b="1" lang="en">
                <a:latin typeface="Abel"/>
                <a:ea typeface="Abel"/>
                <a:cs typeface="Abel"/>
                <a:sym typeface="Abel"/>
              </a:rPr>
              <a:t>Beta build due</a:t>
            </a:r>
            <a:r>
              <a:rPr lang="en">
                <a:latin typeface="Abel"/>
                <a:ea typeface="Abel"/>
                <a:cs typeface="Abel"/>
                <a:sym typeface="Abel"/>
              </a:rPr>
              <a:t>							05.15.18	</a:t>
            </a:r>
            <a:endParaRPr>
              <a:latin typeface="Abel"/>
              <a:ea typeface="Abel"/>
              <a:cs typeface="Abel"/>
              <a:sym typeface="Abel"/>
            </a:endParaRPr>
          </a:p>
          <a:p>
            <a:pPr indent="0" lvl="0" marL="0" rtl="0">
              <a:spcBef>
                <a:spcPts val="600"/>
              </a:spcBef>
              <a:spcAft>
                <a:spcPts val="0"/>
              </a:spcAft>
              <a:buNone/>
            </a:pPr>
            <a:r>
              <a:rPr b="1" lang="en">
                <a:latin typeface="Abel"/>
                <a:ea typeface="Abel"/>
                <a:cs typeface="Abel"/>
                <a:sym typeface="Abel"/>
              </a:rPr>
              <a:t>Final Game  + Documentation</a:t>
            </a:r>
            <a:r>
              <a:rPr lang="en">
                <a:latin typeface="Abel"/>
                <a:ea typeface="Abel"/>
                <a:cs typeface="Abel"/>
                <a:sym typeface="Abel"/>
              </a:rPr>
              <a:t>  		05.22.18</a:t>
            </a:r>
            <a:endParaRPr>
              <a:latin typeface="Abel"/>
              <a:ea typeface="Abel"/>
              <a:cs typeface="Abel"/>
              <a:sym typeface="Abel"/>
            </a:endParaRPr>
          </a:p>
          <a:p>
            <a:pPr indent="0" lvl="0" marL="0" rtl="0">
              <a:spcBef>
                <a:spcPts val="600"/>
              </a:spcBef>
              <a:spcAft>
                <a:spcPts val="0"/>
              </a:spcAft>
              <a:buNone/>
            </a:pPr>
            <a:r>
              <a:rPr b="1" lang="en">
                <a:latin typeface="Abel"/>
                <a:ea typeface="Abel"/>
                <a:cs typeface="Abel"/>
                <a:sym typeface="Abel"/>
              </a:rPr>
              <a:t>Hostos Arcade Presentations</a:t>
            </a:r>
            <a:r>
              <a:rPr lang="en">
                <a:latin typeface="Abel"/>
                <a:ea typeface="Abel"/>
                <a:cs typeface="Abel"/>
                <a:sym typeface="Abel"/>
              </a:rPr>
              <a:t>		05.22.18</a:t>
            </a:r>
            <a:endParaRPr>
              <a:latin typeface="Abel"/>
              <a:ea typeface="Abel"/>
              <a:cs typeface="Abel"/>
              <a:sym typeface="Abel"/>
            </a:endParaRPr>
          </a:p>
          <a:p>
            <a:pPr indent="0" lvl="0" marL="0" rtl="0">
              <a:spcBef>
                <a:spcPts val="600"/>
              </a:spcBef>
              <a:spcAft>
                <a:spcPts val="0"/>
              </a:spcAft>
              <a:buNone/>
            </a:pPr>
            <a:r>
              <a:t/>
            </a:r>
            <a:endParaRPr>
              <a:latin typeface="Abel"/>
              <a:ea typeface="Abel"/>
              <a:cs typeface="Abel"/>
              <a:sym typeface="Abel"/>
            </a:endParaRPr>
          </a:p>
        </p:txBody>
      </p:sp>
      <p:pic>
        <p:nvPicPr>
          <p:cNvPr id="425" name="Shape 425"/>
          <p:cNvPicPr preferRelativeResize="0"/>
          <p:nvPr/>
        </p:nvPicPr>
        <p:blipFill rotWithShape="1">
          <a:blip r:embed="rId3">
            <a:alphaModFix/>
          </a:blip>
          <a:srcRect b="0" l="0" r="0" t="17525"/>
          <a:stretch/>
        </p:blipFill>
        <p:spPr>
          <a:xfrm>
            <a:off x="3416213" y="205975"/>
            <a:ext cx="2311575" cy="159545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9" name="Shape 429"/>
        <p:cNvGrpSpPr/>
        <p:nvPr/>
      </p:nvGrpSpPr>
      <p:grpSpPr>
        <a:xfrm>
          <a:off x="0" y="0"/>
          <a:ext cx="0" cy="0"/>
          <a:chOff x="0" y="0"/>
          <a:chExt cx="0" cy="0"/>
        </a:xfrm>
      </p:grpSpPr>
      <p:pic>
        <p:nvPicPr>
          <p:cNvPr id="430" name="Shape 430"/>
          <p:cNvPicPr preferRelativeResize="0"/>
          <p:nvPr/>
        </p:nvPicPr>
        <p:blipFill>
          <a:blip r:embed="rId3">
            <a:alphaModFix/>
          </a:blip>
          <a:stretch>
            <a:fillRect/>
          </a:stretch>
        </p:blipFill>
        <p:spPr>
          <a:xfrm>
            <a:off x="0" y="71260"/>
            <a:ext cx="9143998" cy="4615030"/>
          </a:xfrm>
          <a:prstGeom prst="rect">
            <a:avLst/>
          </a:prstGeom>
          <a:noFill/>
          <a:ln>
            <a:noFill/>
          </a:ln>
        </p:spPr>
      </p:pic>
      <p:sp>
        <p:nvSpPr>
          <p:cNvPr id="431" name="Shape 431"/>
          <p:cNvSpPr txBox="1"/>
          <p:nvPr>
            <p:ph type="title"/>
          </p:nvPr>
        </p:nvSpPr>
        <p:spPr>
          <a:xfrm>
            <a:off x="609600" y="673175"/>
            <a:ext cx="5256600" cy="1098900"/>
          </a:xfrm>
          <a:prstGeom prst="rect">
            <a:avLst/>
          </a:prstGeom>
        </p:spPr>
        <p:txBody>
          <a:bodyPr anchorCtr="0" anchor="b" bIns="91425" lIns="91425" spcFirstLastPara="1" rIns="91425" wrap="square" tIns="91425">
            <a:noAutofit/>
          </a:bodyPr>
          <a:lstStyle/>
          <a:p>
            <a:pPr indent="0" lvl="0" marL="0" rtl="0">
              <a:spcBef>
                <a:spcPts val="600"/>
              </a:spcBef>
              <a:spcAft>
                <a:spcPts val="0"/>
              </a:spcAft>
              <a:buNone/>
            </a:pPr>
            <a:r>
              <a:rPr b="0" lang="en" sz="7200">
                <a:latin typeface="Geo"/>
                <a:ea typeface="Geo"/>
                <a:cs typeface="Geo"/>
                <a:sym typeface="Geo"/>
              </a:rPr>
              <a:t>ASSIGNMENT</a:t>
            </a:r>
            <a:endParaRPr b="0" sz="3000"/>
          </a:p>
        </p:txBody>
      </p:sp>
      <p:sp>
        <p:nvSpPr>
          <p:cNvPr id="432" name="Shape 432"/>
          <p:cNvSpPr txBox="1"/>
          <p:nvPr>
            <p:ph idx="1" type="body"/>
          </p:nvPr>
        </p:nvSpPr>
        <p:spPr>
          <a:xfrm>
            <a:off x="735000" y="2014450"/>
            <a:ext cx="1693200" cy="2649000"/>
          </a:xfrm>
          <a:prstGeom prst="rect">
            <a:avLst/>
          </a:prstGeom>
        </p:spPr>
        <p:txBody>
          <a:bodyPr anchorCtr="0" anchor="b" bIns="91425" lIns="91425" spcFirstLastPara="1" rIns="91425" wrap="square" tIns="91425">
            <a:noAutofit/>
          </a:bodyPr>
          <a:lstStyle/>
          <a:p>
            <a:pPr indent="0" lvl="0" marL="0" rtl="0">
              <a:spcBef>
                <a:spcPts val="600"/>
              </a:spcBef>
              <a:spcAft>
                <a:spcPts val="0"/>
              </a:spcAft>
              <a:buNone/>
            </a:pPr>
            <a:r>
              <a:t/>
            </a:r>
            <a:endParaRPr>
              <a:solidFill>
                <a:srgbClr val="DD7E6B"/>
              </a:solidFill>
              <a:latin typeface="Iceland"/>
              <a:ea typeface="Iceland"/>
              <a:cs typeface="Iceland"/>
              <a:sym typeface="Iceland"/>
            </a:endParaRPr>
          </a:p>
          <a:p>
            <a:pPr indent="0" lvl="0" marL="0" rtl="0">
              <a:spcBef>
                <a:spcPts val="600"/>
              </a:spcBef>
              <a:spcAft>
                <a:spcPts val="0"/>
              </a:spcAft>
              <a:buNone/>
            </a:pPr>
            <a:r>
              <a:rPr lang="en">
                <a:solidFill>
                  <a:srgbClr val="DD7E6B"/>
                </a:solidFill>
                <a:latin typeface="Iceland"/>
                <a:ea typeface="Iceland"/>
                <a:cs typeface="Iceland"/>
                <a:sym typeface="Iceland"/>
              </a:rPr>
              <a:t>Read:</a:t>
            </a:r>
            <a:endParaRPr>
              <a:solidFill>
                <a:srgbClr val="DD7E6B"/>
              </a:solidFill>
              <a:latin typeface="Iceland"/>
              <a:ea typeface="Iceland"/>
              <a:cs typeface="Iceland"/>
              <a:sym typeface="Iceland"/>
            </a:endParaRPr>
          </a:p>
          <a:p>
            <a:pPr indent="0" lvl="0" marL="0" rtl="0">
              <a:spcBef>
                <a:spcPts val="600"/>
              </a:spcBef>
              <a:spcAft>
                <a:spcPts val="0"/>
              </a:spcAft>
              <a:buNone/>
            </a:pPr>
            <a:r>
              <a:rPr lang="en">
                <a:solidFill>
                  <a:srgbClr val="DD7E6B"/>
                </a:solidFill>
                <a:latin typeface="Iceland"/>
                <a:ea typeface="Iceland"/>
                <a:cs typeface="Iceland"/>
                <a:sym typeface="Iceland"/>
              </a:rPr>
              <a:t>WDL:</a:t>
            </a:r>
            <a:endParaRPr>
              <a:solidFill>
                <a:srgbClr val="DD7E6B"/>
              </a:solidFill>
              <a:latin typeface="Iceland"/>
              <a:ea typeface="Iceland"/>
              <a:cs typeface="Iceland"/>
              <a:sym typeface="Iceland"/>
            </a:endParaRPr>
          </a:p>
          <a:p>
            <a:pPr indent="0" lvl="0" marL="0" rtl="0">
              <a:spcBef>
                <a:spcPts val="600"/>
              </a:spcBef>
              <a:spcAft>
                <a:spcPts val="0"/>
              </a:spcAft>
              <a:buNone/>
            </a:pPr>
            <a:r>
              <a:t/>
            </a:r>
            <a:endParaRPr>
              <a:solidFill>
                <a:srgbClr val="DD7E6B"/>
              </a:solidFill>
              <a:latin typeface="Iceland"/>
              <a:ea typeface="Iceland"/>
              <a:cs typeface="Iceland"/>
              <a:sym typeface="Iceland"/>
            </a:endParaRPr>
          </a:p>
          <a:p>
            <a:pPr indent="0" lvl="0" marL="0" rtl="0">
              <a:spcBef>
                <a:spcPts val="600"/>
              </a:spcBef>
              <a:spcAft>
                <a:spcPts val="0"/>
              </a:spcAft>
              <a:buNone/>
            </a:pPr>
            <a:r>
              <a:t/>
            </a:r>
            <a:endParaRPr>
              <a:solidFill>
                <a:srgbClr val="DD7E6B"/>
              </a:solidFill>
              <a:latin typeface="Iceland"/>
              <a:ea typeface="Iceland"/>
              <a:cs typeface="Iceland"/>
              <a:sym typeface="Iceland"/>
            </a:endParaRPr>
          </a:p>
          <a:p>
            <a:pPr indent="0" lvl="0" marL="0" rtl="0">
              <a:spcBef>
                <a:spcPts val="600"/>
              </a:spcBef>
              <a:spcAft>
                <a:spcPts val="0"/>
              </a:spcAft>
              <a:buClr>
                <a:srgbClr val="000000"/>
              </a:buClr>
              <a:buSzPts val="1100"/>
              <a:buFont typeface="Arial"/>
              <a:buNone/>
            </a:pPr>
            <a:r>
              <a:rPr b="1" lang="en">
                <a:solidFill>
                  <a:srgbClr val="DD7E6B"/>
                </a:solidFill>
                <a:latin typeface="Iceland"/>
                <a:ea typeface="Iceland"/>
                <a:cs typeface="Iceland"/>
                <a:sym typeface="Iceland"/>
              </a:rPr>
              <a:t>Game</a:t>
            </a:r>
            <a:r>
              <a:rPr lang="en">
                <a:solidFill>
                  <a:srgbClr val="DD7E6B"/>
                </a:solidFill>
                <a:latin typeface="Iceland"/>
                <a:ea typeface="Iceland"/>
                <a:cs typeface="Iceland"/>
                <a:sym typeface="Iceland"/>
              </a:rPr>
              <a:t>:</a:t>
            </a:r>
            <a:r>
              <a:rPr lang="en">
                <a:solidFill>
                  <a:srgbClr val="FFFFFF"/>
                </a:solidFill>
                <a:latin typeface="Iceland"/>
                <a:ea typeface="Iceland"/>
                <a:cs typeface="Iceland"/>
                <a:sym typeface="Iceland"/>
              </a:rPr>
              <a:t>	</a:t>
            </a:r>
            <a:endParaRPr>
              <a:solidFill>
                <a:srgbClr val="FFFFFF"/>
              </a:solidFill>
              <a:latin typeface="Iceland"/>
              <a:ea typeface="Iceland"/>
              <a:cs typeface="Iceland"/>
              <a:sym typeface="Iceland"/>
            </a:endParaRPr>
          </a:p>
        </p:txBody>
      </p:sp>
      <p:sp>
        <p:nvSpPr>
          <p:cNvPr id="433" name="Shape 433"/>
          <p:cNvSpPr txBox="1"/>
          <p:nvPr/>
        </p:nvSpPr>
        <p:spPr>
          <a:xfrm>
            <a:off x="2129225" y="3989375"/>
            <a:ext cx="6609600" cy="990300"/>
          </a:xfrm>
          <a:prstGeom prst="rect">
            <a:avLst/>
          </a:prstGeom>
          <a:noFill/>
          <a:ln>
            <a:noFill/>
          </a:ln>
        </p:spPr>
        <p:txBody>
          <a:bodyPr anchorCtr="0" anchor="t" bIns="91425" lIns="91425" spcFirstLastPara="1" rIns="91425" wrap="square" tIns="91425">
            <a:noAutofit/>
          </a:bodyPr>
          <a:lstStyle/>
          <a:p>
            <a:pPr indent="0" lvl="0" marL="0" rtl="0">
              <a:spcBef>
                <a:spcPts val="600"/>
              </a:spcBef>
              <a:spcAft>
                <a:spcPts val="0"/>
              </a:spcAft>
              <a:buClr>
                <a:schemeClr val="dk1"/>
              </a:buClr>
              <a:buSzPts val="1100"/>
              <a:buFont typeface="Arial"/>
              <a:buNone/>
            </a:pPr>
            <a:r>
              <a:rPr lang="en" sz="2400">
                <a:solidFill>
                  <a:schemeClr val="lt1"/>
                </a:solidFill>
                <a:latin typeface="Iceland"/>
                <a:ea typeface="Iceland"/>
                <a:cs typeface="Iceland"/>
                <a:sym typeface="Iceland"/>
              </a:rPr>
              <a:t>Second prototype showing look and feel</a:t>
            </a:r>
            <a:endParaRPr sz="2400">
              <a:solidFill>
                <a:schemeClr val="lt1"/>
              </a:solidFill>
              <a:latin typeface="Iceland"/>
              <a:ea typeface="Iceland"/>
              <a:cs typeface="Iceland"/>
              <a:sym typeface="Iceland"/>
            </a:endParaRPr>
          </a:p>
          <a:p>
            <a:pPr indent="0" lvl="0" marL="0" rtl="0">
              <a:spcBef>
                <a:spcPts val="600"/>
              </a:spcBef>
              <a:spcAft>
                <a:spcPts val="0"/>
              </a:spcAft>
              <a:buClr>
                <a:schemeClr val="dk1"/>
              </a:buClr>
              <a:buSzPts val="1100"/>
              <a:buFont typeface="Arial"/>
              <a:buNone/>
            </a:pPr>
            <a:r>
              <a:rPr lang="en">
                <a:solidFill>
                  <a:schemeClr val="lt1"/>
                </a:solidFill>
                <a:latin typeface="Iceland"/>
                <a:ea typeface="Iceland"/>
                <a:cs typeface="Iceland"/>
                <a:sym typeface="Iceland"/>
              </a:rPr>
              <a:t>Recommend starting with a mood board and then moving into prototypes (</a:t>
            </a:r>
            <a:r>
              <a:rPr lang="en" u="sng">
                <a:solidFill>
                  <a:schemeClr val="hlink"/>
                </a:solidFill>
                <a:latin typeface="Iceland"/>
                <a:ea typeface="Iceland"/>
                <a:cs typeface="Iceland"/>
                <a:sym typeface="Iceland"/>
                <a:hlinkClick r:id="rId4"/>
              </a:rPr>
              <a:t>example</a:t>
            </a:r>
            <a:r>
              <a:rPr lang="en">
                <a:solidFill>
                  <a:schemeClr val="lt1"/>
                </a:solidFill>
                <a:latin typeface="Iceland"/>
                <a:ea typeface="Iceland"/>
                <a:cs typeface="Iceland"/>
                <a:sym typeface="Iceland"/>
              </a:rPr>
              <a:t>)</a:t>
            </a:r>
            <a:endParaRPr>
              <a:solidFill>
                <a:schemeClr val="lt1"/>
              </a:solidFill>
              <a:latin typeface="Iceland"/>
              <a:ea typeface="Iceland"/>
              <a:cs typeface="Iceland"/>
              <a:sym typeface="Iceland"/>
            </a:endParaRPr>
          </a:p>
        </p:txBody>
      </p:sp>
      <p:sp>
        <p:nvSpPr>
          <p:cNvPr id="434" name="Shape 434"/>
          <p:cNvSpPr txBox="1"/>
          <p:nvPr/>
        </p:nvSpPr>
        <p:spPr>
          <a:xfrm>
            <a:off x="2129225" y="1924475"/>
            <a:ext cx="5956500" cy="2217300"/>
          </a:xfrm>
          <a:prstGeom prst="rect">
            <a:avLst/>
          </a:prstGeom>
          <a:noFill/>
          <a:ln>
            <a:noFill/>
          </a:ln>
        </p:spPr>
        <p:txBody>
          <a:bodyPr anchorCtr="0" anchor="t" bIns="91425" lIns="91425" spcFirstLastPara="1" rIns="91425" wrap="square" tIns="91425">
            <a:noAutofit/>
          </a:bodyPr>
          <a:lstStyle/>
          <a:p>
            <a:pPr indent="0" lvl="0" marL="0" rtl="0">
              <a:spcBef>
                <a:spcPts val="600"/>
              </a:spcBef>
              <a:spcAft>
                <a:spcPts val="0"/>
              </a:spcAft>
              <a:buNone/>
            </a:pPr>
            <a:r>
              <a:rPr lang="en" sz="2400" u="sng">
                <a:solidFill>
                  <a:schemeClr val="hlink"/>
                </a:solidFill>
                <a:latin typeface="Iceland"/>
                <a:ea typeface="Iceland"/>
                <a:cs typeface="Iceland"/>
                <a:sym typeface="Iceland"/>
                <a:hlinkClick r:id="rId5"/>
              </a:rPr>
              <a:t>What do Prototypes Prototype?</a:t>
            </a:r>
            <a:endParaRPr sz="2400">
              <a:solidFill>
                <a:srgbClr val="FFFFFF"/>
              </a:solidFill>
              <a:latin typeface="Iceland"/>
              <a:ea typeface="Iceland"/>
              <a:cs typeface="Iceland"/>
              <a:sym typeface="Iceland"/>
            </a:endParaRPr>
          </a:p>
          <a:p>
            <a:pPr indent="0" lvl="0" marL="0" rtl="0">
              <a:spcBef>
                <a:spcPts val="600"/>
              </a:spcBef>
              <a:spcAft>
                <a:spcPts val="0"/>
              </a:spcAft>
              <a:buNone/>
            </a:pPr>
            <a:r>
              <a:rPr lang="en" sz="3000">
                <a:solidFill>
                  <a:srgbClr val="FFFFFF"/>
                </a:solidFill>
                <a:latin typeface="Iceland"/>
                <a:ea typeface="Iceland"/>
                <a:cs typeface="Iceland"/>
                <a:sym typeface="Iceland"/>
              </a:rPr>
              <a:t>Submit your individual Weekly Dev Log, including the P</a:t>
            </a:r>
            <a:r>
              <a:rPr lang="en" sz="3000">
                <a:solidFill>
                  <a:srgbClr val="FFFFFF"/>
                </a:solidFill>
                <a:latin typeface="Iceland"/>
                <a:ea typeface="Iceland"/>
                <a:cs typeface="Iceland"/>
                <a:sym typeface="Iceland"/>
              </a:rPr>
              <a:t>laytesting Report and analysis </a:t>
            </a:r>
            <a:r>
              <a:rPr lang="en" sz="1800">
                <a:solidFill>
                  <a:srgbClr val="FFFFFF"/>
                </a:solidFill>
                <a:latin typeface="Iceland"/>
                <a:ea typeface="Iceland"/>
                <a:cs typeface="Iceland"/>
                <a:sym typeface="Iceland"/>
              </a:rPr>
              <a:t>(approx. 400 words) </a:t>
            </a:r>
            <a:endParaRPr sz="3000">
              <a:solidFill>
                <a:srgbClr val="FFFFFF"/>
              </a:solidFill>
              <a:latin typeface="Iceland"/>
              <a:ea typeface="Iceland"/>
              <a:cs typeface="Iceland"/>
              <a:sym typeface="Icelan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 name="Shape 114"/>
        <p:cNvGrpSpPr/>
        <p:nvPr/>
      </p:nvGrpSpPr>
      <p:grpSpPr>
        <a:xfrm>
          <a:off x="0" y="0"/>
          <a:ext cx="0" cy="0"/>
          <a:chOff x="0" y="0"/>
          <a:chExt cx="0" cy="0"/>
        </a:xfrm>
      </p:grpSpPr>
      <p:sp>
        <p:nvSpPr>
          <p:cNvPr id="115" name="Shape 115"/>
          <p:cNvSpPr txBox="1"/>
          <p:nvPr>
            <p:ph type="title"/>
          </p:nvPr>
        </p:nvSpPr>
        <p:spPr>
          <a:xfrm>
            <a:off x="609600" y="368375"/>
            <a:ext cx="4781700" cy="1098900"/>
          </a:xfrm>
          <a:prstGeom prst="rect">
            <a:avLst/>
          </a:prstGeom>
        </p:spPr>
        <p:txBody>
          <a:bodyPr anchorCtr="0" anchor="b" bIns="91425" lIns="91425" spcFirstLastPara="1" rIns="91425" wrap="square" tIns="91425">
            <a:noAutofit/>
          </a:bodyPr>
          <a:lstStyle/>
          <a:p>
            <a:pPr indent="0" lvl="0" marL="0" rtl="0">
              <a:spcBef>
                <a:spcPts val="600"/>
              </a:spcBef>
              <a:spcAft>
                <a:spcPts val="0"/>
              </a:spcAft>
              <a:buNone/>
            </a:pPr>
            <a:r>
              <a:rPr b="0" lang="en" sz="7200">
                <a:solidFill>
                  <a:srgbClr val="EA9999"/>
                </a:solidFill>
                <a:latin typeface="Geo"/>
                <a:ea typeface="Geo"/>
                <a:cs typeface="Geo"/>
                <a:sym typeface="Geo"/>
              </a:rPr>
              <a:t>PREVIOUS</a:t>
            </a:r>
            <a:endParaRPr b="0" sz="3000"/>
          </a:p>
        </p:txBody>
      </p:sp>
      <p:sp>
        <p:nvSpPr>
          <p:cNvPr id="116" name="Shape 116"/>
          <p:cNvSpPr txBox="1"/>
          <p:nvPr>
            <p:ph type="title"/>
          </p:nvPr>
        </p:nvSpPr>
        <p:spPr>
          <a:xfrm>
            <a:off x="914275" y="789650"/>
            <a:ext cx="5256600" cy="1098900"/>
          </a:xfrm>
          <a:prstGeom prst="rect">
            <a:avLst/>
          </a:prstGeom>
        </p:spPr>
        <p:txBody>
          <a:bodyPr anchorCtr="0" anchor="b" bIns="91425" lIns="91425" spcFirstLastPara="1" rIns="91425" wrap="square" tIns="91425">
            <a:noAutofit/>
          </a:bodyPr>
          <a:lstStyle/>
          <a:p>
            <a:pPr indent="0" lvl="0" marL="0" rtl="0">
              <a:spcBef>
                <a:spcPts val="600"/>
              </a:spcBef>
              <a:spcAft>
                <a:spcPts val="0"/>
              </a:spcAft>
              <a:buNone/>
            </a:pPr>
            <a:r>
              <a:rPr b="0" lang="en" sz="7200">
                <a:latin typeface="Geo"/>
                <a:ea typeface="Geo"/>
                <a:cs typeface="Geo"/>
                <a:sym typeface="Geo"/>
              </a:rPr>
              <a:t>ASSIGNMENT</a:t>
            </a:r>
            <a:endParaRPr b="0" sz="3000"/>
          </a:p>
        </p:txBody>
      </p:sp>
      <p:sp>
        <p:nvSpPr>
          <p:cNvPr id="117" name="Shape 117"/>
          <p:cNvSpPr txBox="1"/>
          <p:nvPr>
            <p:ph idx="1" type="body"/>
          </p:nvPr>
        </p:nvSpPr>
        <p:spPr>
          <a:xfrm>
            <a:off x="734875" y="1736150"/>
            <a:ext cx="1693200" cy="3251700"/>
          </a:xfrm>
          <a:prstGeom prst="rect">
            <a:avLst/>
          </a:prstGeom>
        </p:spPr>
        <p:txBody>
          <a:bodyPr anchorCtr="0" anchor="b" bIns="91425" lIns="91425" spcFirstLastPara="1" rIns="91425" wrap="square" tIns="91425">
            <a:noAutofit/>
          </a:bodyPr>
          <a:lstStyle/>
          <a:p>
            <a:pPr indent="0" lvl="0" marL="0" rtl="0">
              <a:spcBef>
                <a:spcPts val="600"/>
              </a:spcBef>
              <a:spcAft>
                <a:spcPts val="0"/>
              </a:spcAft>
              <a:buNone/>
            </a:pPr>
            <a:r>
              <a:rPr lang="en">
                <a:solidFill>
                  <a:srgbClr val="DD7E6B"/>
                </a:solidFill>
                <a:latin typeface="Iceland"/>
                <a:ea typeface="Iceland"/>
                <a:cs typeface="Iceland"/>
                <a:sym typeface="Iceland"/>
              </a:rPr>
              <a:t>Reading:</a:t>
            </a:r>
            <a:endParaRPr>
              <a:solidFill>
                <a:srgbClr val="DD7E6B"/>
              </a:solidFill>
              <a:latin typeface="Iceland"/>
              <a:ea typeface="Iceland"/>
              <a:cs typeface="Iceland"/>
              <a:sym typeface="Iceland"/>
            </a:endParaRPr>
          </a:p>
          <a:p>
            <a:pPr indent="0" lvl="0" marL="0" rtl="0">
              <a:spcBef>
                <a:spcPts val="600"/>
              </a:spcBef>
              <a:spcAft>
                <a:spcPts val="0"/>
              </a:spcAft>
              <a:buNone/>
            </a:pPr>
            <a:r>
              <a:rPr lang="en">
                <a:solidFill>
                  <a:srgbClr val="DD7E6B"/>
                </a:solidFill>
                <a:latin typeface="Iceland"/>
                <a:ea typeface="Iceland"/>
                <a:cs typeface="Iceland"/>
                <a:sym typeface="Iceland"/>
              </a:rPr>
              <a:t>RR4:</a:t>
            </a:r>
            <a:endParaRPr>
              <a:solidFill>
                <a:srgbClr val="DD7E6B"/>
              </a:solidFill>
              <a:latin typeface="Iceland"/>
              <a:ea typeface="Iceland"/>
              <a:cs typeface="Iceland"/>
              <a:sym typeface="Iceland"/>
            </a:endParaRPr>
          </a:p>
          <a:p>
            <a:pPr indent="0" lvl="0" marL="0" rtl="0">
              <a:spcBef>
                <a:spcPts val="600"/>
              </a:spcBef>
              <a:spcAft>
                <a:spcPts val="0"/>
              </a:spcAft>
              <a:buNone/>
            </a:pPr>
            <a:r>
              <a:t/>
            </a:r>
            <a:endParaRPr>
              <a:solidFill>
                <a:srgbClr val="DD7E6B"/>
              </a:solidFill>
              <a:latin typeface="Iceland"/>
              <a:ea typeface="Iceland"/>
              <a:cs typeface="Iceland"/>
              <a:sym typeface="Iceland"/>
            </a:endParaRPr>
          </a:p>
          <a:p>
            <a:pPr indent="0" lvl="0" marL="0" rtl="0">
              <a:spcBef>
                <a:spcPts val="600"/>
              </a:spcBef>
              <a:spcAft>
                <a:spcPts val="0"/>
              </a:spcAft>
              <a:buNone/>
            </a:pPr>
            <a:r>
              <a:t/>
            </a:r>
            <a:endParaRPr>
              <a:solidFill>
                <a:srgbClr val="DD7E6B"/>
              </a:solidFill>
              <a:latin typeface="Iceland"/>
              <a:ea typeface="Iceland"/>
              <a:cs typeface="Iceland"/>
              <a:sym typeface="Iceland"/>
            </a:endParaRPr>
          </a:p>
          <a:p>
            <a:pPr indent="0" lvl="0" marL="0" rtl="0">
              <a:spcBef>
                <a:spcPts val="600"/>
              </a:spcBef>
              <a:spcAft>
                <a:spcPts val="0"/>
              </a:spcAft>
              <a:buNone/>
            </a:pPr>
            <a:r>
              <a:t/>
            </a:r>
            <a:endParaRPr>
              <a:solidFill>
                <a:srgbClr val="DD7E6B"/>
              </a:solidFill>
              <a:latin typeface="Iceland"/>
              <a:ea typeface="Iceland"/>
              <a:cs typeface="Iceland"/>
              <a:sym typeface="Iceland"/>
            </a:endParaRPr>
          </a:p>
          <a:p>
            <a:pPr indent="0" lvl="0" marL="0" rtl="0">
              <a:spcBef>
                <a:spcPts val="600"/>
              </a:spcBef>
              <a:spcAft>
                <a:spcPts val="0"/>
              </a:spcAft>
              <a:buClr>
                <a:srgbClr val="000000"/>
              </a:buClr>
              <a:buSzPts val="1100"/>
              <a:buFont typeface="Arial"/>
              <a:buNone/>
            </a:pPr>
            <a:r>
              <a:t/>
            </a:r>
            <a:endParaRPr>
              <a:solidFill>
                <a:srgbClr val="FFFFFF"/>
              </a:solidFill>
              <a:latin typeface="Iceland"/>
              <a:ea typeface="Iceland"/>
              <a:cs typeface="Iceland"/>
              <a:sym typeface="Iceland"/>
            </a:endParaRPr>
          </a:p>
        </p:txBody>
      </p:sp>
      <p:sp>
        <p:nvSpPr>
          <p:cNvPr id="118" name="Shape 118"/>
          <p:cNvSpPr txBox="1"/>
          <p:nvPr/>
        </p:nvSpPr>
        <p:spPr>
          <a:xfrm>
            <a:off x="2129100" y="1620225"/>
            <a:ext cx="3584700" cy="1359600"/>
          </a:xfrm>
          <a:prstGeom prst="rect">
            <a:avLst/>
          </a:prstGeom>
          <a:noFill/>
          <a:ln>
            <a:noFill/>
          </a:ln>
        </p:spPr>
        <p:txBody>
          <a:bodyPr anchorCtr="0" anchor="t" bIns="91425" lIns="91425" spcFirstLastPara="1" rIns="91425" wrap="square" tIns="91425">
            <a:noAutofit/>
          </a:bodyPr>
          <a:lstStyle/>
          <a:p>
            <a:pPr indent="0" lvl="0" marL="0" rtl="0">
              <a:spcBef>
                <a:spcPts val="600"/>
              </a:spcBef>
              <a:spcAft>
                <a:spcPts val="0"/>
              </a:spcAft>
              <a:buNone/>
            </a:pPr>
            <a:r>
              <a:rPr lang="en" sz="3000" u="sng">
                <a:solidFill>
                  <a:schemeClr val="hlink"/>
                </a:solidFill>
                <a:latin typeface="Iceland"/>
                <a:ea typeface="Iceland"/>
                <a:cs typeface="Iceland"/>
                <a:sym typeface="Iceland"/>
                <a:hlinkClick r:id="rId3"/>
              </a:rPr>
              <a:t>Meaningful Play</a:t>
            </a:r>
            <a:r>
              <a:rPr lang="en" sz="3000">
                <a:solidFill>
                  <a:srgbClr val="FFFFFF"/>
                </a:solidFill>
                <a:latin typeface="Iceland"/>
                <a:ea typeface="Iceland"/>
                <a:cs typeface="Iceland"/>
                <a:sym typeface="Iceland"/>
              </a:rPr>
              <a:t> (RoP)</a:t>
            </a:r>
            <a:endParaRPr sz="3000">
              <a:solidFill>
                <a:srgbClr val="FFFFFF"/>
              </a:solidFill>
              <a:latin typeface="Iceland"/>
              <a:ea typeface="Iceland"/>
              <a:cs typeface="Iceland"/>
              <a:sym typeface="Iceland"/>
            </a:endParaRPr>
          </a:p>
          <a:p>
            <a:pPr indent="0" lvl="0" marL="0" rtl="0">
              <a:spcBef>
                <a:spcPts val="600"/>
              </a:spcBef>
              <a:spcAft>
                <a:spcPts val="0"/>
              </a:spcAft>
              <a:buNone/>
            </a:pPr>
            <a:r>
              <a:t/>
            </a:r>
            <a:endParaRPr sz="3000">
              <a:solidFill>
                <a:srgbClr val="FFFFFF"/>
              </a:solidFill>
              <a:latin typeface="Iceland"/>
              <a:ea typeface="Iceland"/>
              <a:cs typeface="Iceland"/>
              <a:sym typeface="Iceland"/>
            </a:endParaRPr>
          </a:p>
        </p:txBody>
      </p:sp>
      <p:sp>
        <p:nvSpPr>
          <p:cNvPr id="119" name="Shape 119"/>
          <p:cNvSpPr txBox="1"/>
          <p:nvPr/>
        </p:nvSpPr>
        <p:spPr>
          <a:xfrm>
            <a:off x="2129100" y="2151450"/>
            <a:ext cx="3799200" cy="2397600"/>
          </a:xfrm>
          <a:prstGeom prst="rect">
            <a:avLst/>
          </a:prstGeom>
          <a:noFill/>
          <a:ln>
            <a:noFill/>
          </a:ln>
        </p:spPr>
        <p:txBody>
          <a:bodyPr anchorCtr="0" anchor="t" bIns="91425" lIns="91425" spcFirstLastPara="1" rIns="91425" wrap="square" tIns="91425">
            <a:noAutofit/>
          </a:bodyPr>
          <a:lstStyle/>
          <a:p>
            <a:pPr indent="0" lvl="0" marL="0" rtl="0">
              <a:spcBef>
                <a:spcPts val="600"/>
              </a:spcBef>
              <a:spcAft>
                <a:spcPts val="0"/>
              </a:spcAft>
              <a:buNone/>
            </a:pPr>
            <a:r>
              <a:rPr lang="en" sz="3000">
                <a:solidFill>
                  <a:srgbClr val="FFFFFF"/>
                </a:solidFill>
                <a:latin typeface="Iceland"/>
                <a:ea typeface="Iceland"/>
                <a:cs typeface="Iceland"/>
                <a:sym typeface="Iceland"/>
              </a:rPr>
              <a:t>Write a paper relating the reading to your studio’s project. min one-page </a:t>
            </a:r>
            <a:r>
              <a:rPr lang="en" sz="1800">
                <a:solidFill>
                  <a:srgbClr val="FFFFFF"/>
                </a:solidFill>
                <a:latin typeface="Iceland"/>
                <a:ea typeface="Iceland"/>
                <a:cs typeface="Iceland"/>
                <a:sym typeface="Iceland"/>
              </a:rPr>
              <a:t>(approx. 400 words) </a:t>
            </a:r>
            <a:endParaRPr sz="1800">
              <a:solidFill>
                <a:srgbClr val="FFFFFF"/>
              </a:solidFill>
              <a:latin typeface="Iceland"/>
              <a:ea typeface="Iceland"/>
              <a:cs typeface="Iceland"/>
              <a:sym typeface="Iceland"/>
            </a:endParaRPr>
          </a:p>
          <a:p>
            <a:pPr indent="0" lvl="0" marL="0" rtl="0">
              <a:spcBef>
                <a:spcPts val="600"/>
              </a:spcBef>
              <a:spcAft>
                <a:spcPts val="0"/>
              </a:spcAft>
              <a:buNone/>
            </a:pPr>
            <a:r>
              <a:t/>
            </a:r>
            <a:endParaRPr sz="3000">
              <a:solidFill>
                <a:srgbClr val="FFFFFF"/>
              </a:solidFill>
              <a:latin typeface="Iceland"/>
              <a:ea typeface="Iceland"/>
              <a:cs typeface="Iceland"/>
              <a:sym typeface="Iceland"/>
            </a:endParaRPr>
          </a:p>
        </p:txBody>
      </p:sp>
      <p:pic>
        <p:nvPicPr>
          <p:cNvPr descr="mario.gif.gif" id="120" name="Shape 120"/>
          <p:cNvPicPr preferRelativeResize="0"/>
          <p:nvPr/>
        </p:nvPicPr>
        <p:blipFill>
          <a:blip r:embed="rId4">
            <a:alphaModFix/>
          </a:blip>
          <a:stretch>
            <a:fillRect/>
          </a:stretch>
        </p:blipFill>
        <p:spPr>
          <a:xfrm>
            <a:off x="5866075" y="862675"/>
            <a:ext cx="2678575" cy="26785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4" name="Shape 124"/>
        <p:cNvGrpSpPr/>
        <p:nvPr/>
      </p:nvGrpSpPr>
      <p:grpSpPr>
        <a:xfrm>
          <a:off x="0" y="0"/>
          <a:ext cx="0" cy="0"/>
          <a:chOff x="0" y="0"/>
          <a:chExt cx="0" cy="0"/>
        </a:xfrm>
      </p:grpSpPr>
      <p:sp>
        <p:nvSpPr>
          <p:cNvPr id="125" name="Shape 125"/>
          <p:cNvSpPr txBox="1"/>
          <p:nvPr>
            <p:ph type="ctrTitle"/>
          </p:nvPr>
        </p:nvSpPr>
        <p:spPr>
          <a:xfrm>
            <a:off x="685800" y="1583342"/>
            <a:ext cx="7772400" cy="11598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a:t>Video Game Market</a:t>
            </a:r>
            <a:endParaRPr/>
          </a:p>
        </p:txBody>
      </p:sp>
      <p:sp>
        <p:nvSpPr>
          <p:cNvPr id="126" name="Shape 126"/>
          <p:cNvSpPr txBox="1"/>
          <p:nvPr>
            <p:ph idx="1" type="subTitle"/>
          </p:nvPr>
        </p:nvSpPr>
        <p:spPr>
          <a:xfrm>
            <a:off x="685800" y="2840053"/>
            <a:ext cx="7772400" cy="78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0" name="Shape 130"/>
        <p:cNvGrpSpPr/>
        <p:nvPr/>
      </p:nvGrpSpPr>
      <p:grpSpPr>
        <a:xfrm>
          <a:off x="0" y="0"/>
          <a:ext cx="0" cy="0"/>
          <a:chOff x="0" y="0"/>
          <a:chExt cx="0" cy="0"/>
        </a:xfrm>
      </p:grpSpPr>
      <p:sp>
        <p:nvSpPr>
          <p:cNvPr id="131" name="Shape 131"/>
          <p:cNvSpPr txBox="1"/>
          <p:nvPr>
            <p:ph idx="1" type="body"/>
          </p:nvPr>
        </p:nvSpPr>
        <p:spPr>
          <a:xfrm>
            <a:off x="177750" y="1200150"/>
            <a:ext cx="8966100" cy="3725700"/>
          </a:xfrm>
          <a:prstGeom prst="rect">
            <a:avLst/>
          </a:prstGeom>
        </p:spPr>
        <p:txBody>
          <a:bodyPr anchorCtr="0" anchor="t" bIns="91425" lIns="91425" spcFirstLastPara="1" rIns="91425" wrap="square" tIns="91425">
            <a:noAutofit/>
          </a:bodyPr>
          <a:lstStyle/>
          <a:p>
            <a:pPr indent="0" lvl="0" marL="0" rtl="0">
              <a:spcBef>
                <a:spcPts val="600"/>
              </a:spcBef>
              <a:spcAft>
                <a:spcPts val="0"/>
              </a:spcAft>
              <a:buNone/>
            </a:pPr>
            <a:r>
              <a:rPr lang="en">
                <a:solidFill>
                  <a:srgbClr val="D9D9D9"/>
                </a:solidFill>
              </a:rPr>
              <a:t>2005 US - $10.3 billion</a:t>
            </a:r>
            <a:endParaRPr>
              <a:solidFill>
                <a:srgbClr val="D9D9D9"/>
              </a:solidFill>
            </a:endParaRPr>
          </a:p>
          <a:p>
            <a:pPr indent="0" lvl="0" marL="0" rtl="0">
              <a:spcBef>
                <a:spcPts val="600"/>
              </a:spcBef>
              <a:spcAft>
                <a:spcPts val="0"/>
              </a:spcAft>
              <a:buNone/>
            </a:pPr>
            <a:r>
              <a:rPr b="1" lang="en" sz="3600"/>
              <a:t>2014 - $83.6 billion</a:t>
            </a:r>
            <a:endParaRPr b="1" sz="3600"/>
          </a:p>
          <a:p>
            <a:pPr indent="0" lvl="0" marL="0" rtl="0">
              <a:spcBef>
                <a:spcPts val="600"/>
              </a:spcBef>
              <a:spcAft>
                <a:spcPts val="0"/>
              </a:spcAft>
              <a:buNone/>
            </a:pPr>
            <a:r>
              <a:rPr lang="en" sz="2400">
                <a:solidFill>
                  <a:srgbClr val="D9D9D9"/>
                </a:solidFill>
              </a:rPr>
              <a:t>( </a:t>
            </a:r>
            <a:r>
              <a:rPr lang="en" sz="2400">
                <a:solidFill>
                  <a:srgbClr val="D9D9D9"/>
                </a:solidFill>
              </a:rPr>
              <a:t>2014 US - $22.41 billion )</a:t>
            </a:r>
            <a:endParaRPr sz="2400">
              <a:solidFill>
                <a:srgbClr val="D9D9D9"/>
              </a:solidFill>
            </a:endParaRPr>
          </a:p>
          <a:p>
            <a:pPr indent="0" lvl="0" marL="0">
              <a:spcBef>
                <a:spcPts val="600"/>
              </a:spcBef>
              <a:spcAft>
                <a:spcPts val="0"/>
              </a:spcAft>
              <a:buNone/>
            </a:pPr>
            <a:r>
              <a:rPr b="1" lang="en" sz="3600"/>
              <a:t>2015 - $91.8 billion</a:t>
            </a:r>
            <a:endParaRPr b="1" sz="3600"/>
          </a:p>
          <a:p>
            <a:pPr indent="0" lvl="0" marL="0">
              <a:spcBef>
                <a:spcPts val="600"/>
              </a:spcBef>
              <a:spcAft>
                <a:spcPts val="0"/>
              </a:spcAft>
              <a:buNone/>
            </a:pPr>
            <a:r>
              <a:rPr b="1" lang="en" sz="3600"/>
              <a:t>2016 - $99.6 billion</a:t>
            </a:r>
            <a:endParaRPr b="1" sz="3600"/>
          </a:p>
          <a:p>
            <a:pPr indent="0" lvl="0" marL="0" rtl="0">
              <a:spcBef>
                <a:spcPts val="600"/>
              </a:spcBef>
              <a:spcAft>
                <a:spcPts val="0"/>
              </a:spcAft>
              <a:buNone/>
            </a:pPr>
            <a:r>
              <a:rPr b="1" lang="en" sz="3600"/>
              <a:t>2017 - $107 billion </a:t>
            </a:r>
            <a:endParaRPr sz="3600"/>
          </a:p>
          <a:p>
            <a:pPr indent="0" lvl="0" marL="0" rtl="0">
              <a:spcBef>
                <a:spcPts val="600"/>
              </a:spcBef>
              <a:spcAft>
                <a:spcPts val="0"/>
              </a:spcAft>
              <a:buNone/>
            </a:pPr>
            <a:r>
              <a:t/>
            </a:r>
            <a:endParaRPr sz="3600"/>
          </a:p>
          <a:p>
            <a:pPr indent="0" lvl="0" marL="0">
              <a:spcBef>
                <a:spcPts val="600"/>
              </a:spcBef>
              <a:spcAft>
                <a:spcPts val="0"/>
              </a:spcAft>
              <a:buNone/>
            </a:pPr>
            <a:r>
              <a:t/>
            </a:r>
            <a:endParaRPr sz="3600"/>
          </a:p>
        </p:txBody>
      </p:sp>
      <p:sp>
        <p:nvSpPr>
          <p:cNvPr id="132" name="Shape 132"/>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a:t>Global Game Market</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6" name="Shape 136"/>
        <p:cNvGrpSpPr/>
        <p:nvPr/>
      </p:nvGrpSpPr>
      <p:grpSpPr>
        <a:xfrm>
          <a:off x="0" y="0"/>
          <a:ext cx="0" cy="0"/>
          <a:chOff x="0" y="0"/>
          <a:chExt cx="0" cy="0"/>
        </a:xfrm>
      </p:grpSpPr>
      <p:sp>
        <p:nvSpPr>
          <p:cNvPr id="137" name="Shape 137"/>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t/>
            </a:r>
            <a:endParaRPr/>
          </a:p>
        </p:txBody>
      </p:sp>
      <p:sp>
        <p:nvSpPr>
          <p:cNvPr id="138" name="Shape 138"/>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p>
            <a:pPr indent="0" lvl="0" marL="0">
              <a:spcBef>
                <a:spcPts val="600"/>
              </a:spcBef>
              <a:spcAft>
                <a:spcPts val="0"/>
              </a:spcAft>
              <a:buNone/>
            </a:pPr>
            <a:r>
              <a:t/>
            </a:r>
            <a:endParaRPr/>
          </a:p>
        </p:txBody>
      </p:sp>
      <p:pic>
        <p:nvPicPr>
          <p:cNvPr id="139" name="Shape 139"/>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Dark">
  <a:themeElements>
    <a:clrScheme name="Custom 345">
      <a:dk1>
        <a:srgbClr val="000000"/>
      </a:dk1>
      <a:lt1>
        <a:srgbClr val="FFFFFF"/>
      </a:lt1>
      <a:dk2>
        <a:srgbClr val="4C4C4C"/>
      </a:dk2>
      <a:lt2>
        <a:srgbClr val="CCCCCC"/>
      </a:lt2>
      <a:accent1>
        <a:srgbClr val="89B4B8"/>
      </a:accent1>
      <a:accent2>
        <a:srgbClr val="AFA6CA"/>
      </a:accent2>
      <a:accent3>
        <a:srgbClr val="A5B492"/>
      </a:accent3>
      <a:accent4>
        <a:srgbClr val="E8CD6D"/>
      </a:accent4>
      <a:accent5>
        <a:srgbClr val="F4A447"/>
      </a:accent5>
      <a:accent6>
        <a:srgbClr val="D09D94"/>
      </a:accent6>
      <a:hlink>
        <a:srgbClr val="5EA7AA"/>
      </a:hlink>
      <a:folHlink>
        <a:srgbClr val="A295B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